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«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Фишбоун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»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 графическая техника представления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информации, которая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образно продемонстрировать ход анализа какого-либо явления через выделение проблемы, выяснение её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причин, подтверждающих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фактов и формулировку вывода по вопросу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000"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ходе дискуссии выделяют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проблемный вопрос, основные мнения и объяснения, делают вывод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Информация вносится в общую схему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Фишбоун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на основе мнения группы.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36448"/>
            <a:ext cx="4399375" cy="25119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25"/>
          <a:stretch/>
        </p:blipFill>
        <p:spPr bwMode="auto">
          <a:xfrm>
            <a:off x="5286335" y="3786366"/>
            <a:ext cx="3109225" cy="233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268760"/>
            <a:ext cx="79208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работать с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информацией;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визуализировать причинно-следственные связи;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критическое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мышление;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ранжировать различные факторы по их значимости;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информационную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читательскую грамотность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582" b="6685"/>
          <a:stretch/>
        </p:blipFill>
        <p:spPr bwMode="auto">
          <a:xfrm>
            <a:off x="1403648" y="3140968"/>
            <a:ext cx="6336704" cy="3219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91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71</cp:revision>
  <dcterms:created xsi:type="dcterms:W3CDTF">2025-03-24T18:33:58Z</dcterms:created>
  <dcterms:modified xsi:type="dcterms:W3CDTF">2025-04-11T10:26:23Z</dcterms:modified>
</cp:coreProperties>
</file>