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7" r:id="rId11"/>
    <p:sldId id="268" r:id="rId12"/>
    <p:sldId id="269" r:id="rId13"/>
    <p:sldId id="271" r:id="rId14"/>
    <p:sldId id="272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76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BB9F-CACC-43FA-81AC-437732EE118B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4F796-C52C-42E0-B56F-267EDAB3E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308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BB9F-CACC-43FA-81AC-437732EE118B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4F796-C52C-42E0-B56F-267EDAB3E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98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BB9F-CACC-43FA-81AC-437732EE118B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4F796-C52C-42E0-B56F-267EDAB3E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19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BB9F-CACC-43FA-81AC-437732EE118B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4F796-C52C-42E0-B56F-267EDAB3E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11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BB9F-CACC-43FA-81AC-437732EE118B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4F796-C52C-42E0-B56F-267EDAB3E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366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BB9F-CACC-43FA-81AC-437732EE118B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4F796-C52C-42E0-B56F-267EDAB3E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2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BB9F-CACC-43FA-81AC-437732EE118B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4F796-C52C-42E0-B56F-267EDAB3E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8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BB9F-CACC-43FA-81AC-437732EE118B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4F796-C52C-42E0-B56F-267EDAB3E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36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BB9F-CACC-43FA-81AC-437732EE118B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4F796-C52C-42E0-B56F-267EDAB3E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39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BB9F-CACC-43FA-81AC-437732EE118B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4F796-C52C-42E0-B56F-267EDAB3E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50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BB9F-CACC-43FA-81AC-437732EE118B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4F796-C52C-42E0-B56F-267EDAB3E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43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9BB9F-CACC-43FA-81AC-437732EE118B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4F796-C52C-42E0-B56F-267EDAB3E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041422"/>
              </p:ext>
            </p:extLst>
          </p:nvPr>
        </p:nvGraphicFramePr>
        <p:xfrm>
          <a:off x="35496" y="44624"/>
          <a:ext cx="9108504" cy="6813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36168"/>
                <a:gridCol w="3036168"/>
                <a:gridCol w="3036168"/>
              </a:tblGrid>
              <a:tr h="22711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</a:tr>
              <a:tr h="22711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</a:tr>
              <a:tr h="22711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8" t="14309" r="14779" b="26372"/>
          <a:stretch/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5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8" t="22090" r="14603" b="2797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8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t="14557" r="14756" b="2707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92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8" t="15054" r="14923" b="26850"/>
          <a:stretch/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50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946"/>
            <a:ext cx="9036496" cy="68326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Тест для проверки знаний «Китай»   </a:t>
            </a:r>
          </a:p>
          <a:p>
            <a:r>
              <a:rPr lang="ru-RU" sz="2000" b="1" i="1" dirty="0" smtClean="0"/>
              <a:t>1.Императоры династии Цин были выходцами из:</a:t>
            </a:r>
          </a:p>
          <a:p>
            <a:r>
              <a:rPr lang="ru-RU" sz="2000" dirty="0" smtClean="0"/>
              <a:t>1.	Монголии</a:t>
            </a:r>
          </a:p>
          <a:p>
            <a:r>
              <a:rPr lang="ru-RU" sz="2000" dirty="0" smtClean="0"/>
              <a:t>2.	Кореи</a:t>
            </a:r>
          </a:p>
          <a:p>
            <a:r>
              <a:rPr lang="ru-RU" sz="2000" dirty="0" smtClean="0"/>
              <a:t>3.	Вьетнама</a:t>
            </a:r>
          </a:p>
          <a:p>
            <a:r>
              <a:rPr lang="ru-RU" sz="2000" dirty="0" smtClean="0"/>
              <a:t>4.	Маньчжурии</a:t>
            </a:r>
          </a:p>
          <a:p>
            <a:r>
              <a:rPr lang="ru-RU" sz="2000" b="1" i="1" dirty="0" smtClean="0"/>
              <a:t>2.Отношение завоевателей-маньчжуров к китайцам характеризовалось:</a:t>
            </a:r>
          </a:p>
          <a:p>
            <a:r>
              <a:rPr lang="ru-RU" sz="2000" dirty="0" smtClean="0"/>
              <a:t>1.	пренебрежением и высокомерием</a:t>
            </a:r>
          </a:p>
          <a:p>
            <a:r>
              <a:rPr lang="ru-RU" sz="2000" dirty="0" smtClean="0"/>
              <a:t>2.	доброжелательностью</a:t>
            </a:r>
          </a:p>
          <a:p>
            <a:r>
              <a:rPr lang="ru-RU" sz="2000" dirty="0" smtClean="0"/>
              <a:t>3.	уважением</a:t>
            </a:r>
          </a:p>
          <a:p>
            <a:r>
              <a:rPr lang="ru-RU" sz="2000" dirty="0" smtClean="0"/>
              <a:t>4.	запретом на заключение браков между маньчжурами и китайцами</a:t>
            </a:r>
          </a:p>
          <a:p>
            <a:r>
              <a:rPr lang="ru-RU" sz="2000" b="1" i="1" dirty="0" smtClean="0"/>
              <a:t>3.Китайские торговцы были заинтересованы в:</a:t>
            </a:r>
          </a:p>
          <a:p>
            <a:r>
              <a:rPr lang="ru-RU" sz="2000" dirty="0" smtClean="0"/>
              <a:t>1.	покупке европейских продуктов питания</a:t>
            </a:r>
          </a:p>
          <a:p>
            <a:r>
              <a:rPr lang="ru-RU" sz="2000" dirty="0" smtClean="0"/>
              <a:t>2.	покупке фарфора</a:t>
            </a:r>
          </a:p>
          <a:p>
            <a:r>
              <a:rPr lang="ru-RU" sz="2000" dirty="0" smtClean="0"/>
              <a:t>3.	золоте и серебре</a:t>
            </a:r>
          </a:p>
          <a:p>
            <a:r>
              <a:rPr lang="ru-RU" sz="2000" dirty="0" smtClean="0"/>
              <a:t>4.	покупке лошадей</a:t>
            </a:r>
          </a:p>
          <a:p>
            <a:r>
              <a:rPr lang="ru-RU" sz="2000" b="1" i="1" dirty="0" smtClean="0"/>
              <a:t>4.Первой из европейских стран оправила свою дипломатическую миссию в Китай:</a:t>
            </a:r>
          </a:p>
          <a:p>
            <a:r>
              <a:rPr lang="ru-RU" sz="2000" dirty="0" smtClean="0"/>
              <a:t>1.	Франция</a:t>
            </a:r>
          </a:p>
          <a:p>
            <a:r>
              <a:rPr lang="ru-RU" sz="2000" dirty="0" smtClean="0"/>
              <a:t>2.	Британия</a:t>
            </a:r>
          </a:p>
          <a:p>
            <a:r>
              <a:rPr lang="ru-RU" sz="2000" dirty="0" smtClean="0"/>
              <a:t>3.	Испания</a:t>
            </a:r>
          </a:p>
          <a:p>
            <a:r>
              <a:rPr lang="ru-RU" sz="2000" dirty="0" smtClean="0"/>
              <a:t>4.	Россия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519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5405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i="1" dirty="0" smtClean="0"/>
              <a:t>5.Соотнесите понятие и его определение:</a:t>
            </a:r>
          </a:p>
          <a:p>
            <a:r>
              <a:rPr lang="ru-RU" sz="2200" dirty="0" smtClean="0"/>
              <a:t>А. китайский чиновник	                                   1.Срединное государство</a:t>
            </a:r>
          </a:p>
          <a:p>
            <a:r>
              <a:rPr lang="ru-RU" sz="2200" dirty="0" smtClean="0"/>
              <a:t>Б. почитание, поклонение чему-либо	       2.мандарин</a:t>
            </a:r>
          </a:p>
          <a:p>
            <a:r>
              <a:rPr lang="ru-RU" sz="2200" dirty="0" smtClean="0"/>
              <a:t>В. самоназвание Китая	                                    3. культ</a:t>
            </a:r>
          </a:p>
          <a:p>
            <a:r>
              <a:rPr lang="ru-RU" sz="2200" b="1" i="1" dirty="0" smtClean="0"/>
              <a:t>6.Установите хронологическую последовательность событий:</a:t>
            </a:r>
          </a:p>
          <a:p>
            <a:r>
              <a:rPr lang="ru-RU" sz="2200" dirty="0" smtClean="0"/>
              <a:t>А. Самоизоляция Китая</a:t>
            </a:r>
          </a:p>
          <a:p>
            <a:r>
              <a:rPr lang="ru-RU" sz="2200" dirty="0" smtClean="0"/>
              <a:t>Б- Правление династии Мин</a:t>
            </a:r>
          </a:p>
          <a:p>
            <a:r>
              <a:rPr lang="ru-RU" sz="2200" dirty="0" smtClean="0"/>
              <a:t>В- Захват Китая маньчжурами и установление власти </a:t>
            </a:r>
            <a:r>
              <a:rPr lang="ru-RU" sz="2200" dirty="0" err="1" smtClean="0"/>
              <a:t>Цинской</a:t>
            </a:r>
            <a:r>
              <a:rPr lang="ru-RU" sz="2200" dirty="0" smtClean="0"/>
              <a:t> династии</a:t>
            </a:r>
          </a:p>
          <a:p>
            <a:r>
              <a:rPr lang="ru-RU" sz="2200" b="1" i="1" dirty="0" smtClean="0"/>
              <a:t>7.Философское и религиозное учение в Китае, основанное на послушании старшим в семье и обществе, </a:t>
            </a:r>
            <a:r>
              <a:rPr lang="ru-RU" sz="2200" dirty="0" smtClean="0"/>
              <a:t>– </a:t>
            </a:r>
          </a:p>
          <a:p>
            <a:r>
              <a:rPr lang="ru-RU" sz="2200" b="1" i="1" dirty="0" smtClean="0"/>
              <a:t>8.Китайцы называли свою страну…</a:t>
            </a:r>
          </a:p>
          <a:p>
            <a:r>
              <a:rPr lang="ru-RU" sz="2200" b="1" i="1" dirty="0" smtClean="0"/>
              <a:t>9.Верно ли:</a:t>
            </a:r>
          </a:p>
          <a:p>
            <a:r>
              <a:rPr lang="ru-RU" sz="2200" dirty="0" smtClean="0"/>
              <a:t>1.	Британская дипломатическая миссия закончилась полным провалом</a:t>
            </a:r>
          </a:p>
          <a:p>
            <a:r>
              <a:rPr lang="ru-RU" sz="2200" dirty="0" smtClean="0"/>
              <a:t>2.	Европейцам разрешалось торговать в городе </a:t>
            </a:r>
            <a:r>
              <a:rPr lang="ru-RU" sz="2200" dirty="0" err="1" smtClean="0"/>
              <a:t>Фучжоу</a:t>
            </a:r>
            <a:endParaRPr lang="ru-RU" sz="2200" dirty="0" smtClean="0"/>
          </a:p>
          <a:p>
            <a:r>
              <a:rPr lang="ru-RU" sz="2200" b="1" i="1" dirty="0" smtClean="0"/>
              <a:t>10.Династия Цин правила в Китае с:</a:t>
            </a:r>
          </a:p>
          <a:p>
            <a:r>
              <a:rPr lang="ru-RU" sz="2200" dirty="0" smtClean="0"/>
              <a:t>1.	1405 по 1433 гг.</a:t>
            </a:r>
          </a:p>
          <a:p>
            <a:r>
              <a:rPr lang="ru-RU" sz="2200" dirty="0" smtClean="0"/>
              <a:t>2.	1206 по 1368 гг.</a:t>
            </a:r>
          </a:p>
          <a:p>
            <a:r>
              <a:rPr lang="ru-RU" sz="2200" dirty="0" smtClean="0"/>
              <a:t>3.	1368 по 1644 гг.</a:t>
            </a:r>
          </a:p>
          <a:p>
            <a:r>
              <a:rPr lang="ru-RU" sz="2200" dirty="0" smtClean="0"/>
              <a:t>4.	1644 по 1912 гг.</a:t>
            </a:r>
          </a:p>
          <a:p>
            <a:endParaRPr lang="ru-RU" sz="2200" dirty="0" smtClean="0"/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3606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16111" r="23672" b="290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45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4860" r="14709" b="26806"/>
          <a:stretch/>
        </p:blipFill>
        <p:spPr bwMode="auto">
          <a:xfrm>
            <a:off x="0" y="1014"/>
            <a:ext cx="9144000" cy="68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09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9" t="14305" r="14469" b="29167"/>
          <a:stretch/>
        </p:blipFill>
        <p:spPr bwMode="auto">
          <a:xfrm>
            <a:off x="0" y="44624"/>
            <a:ext cx="9252519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07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14978" r="14646" b="39348"/>
          <a:stretch/>
        </p:blipFill>
        <p:spPr bwMode="auto">
          <a:xfrm>
            <a:off x="0" y="7302"/>
            <a:ext cx="9201405" cy="60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623731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Династия Мин (1368-1644)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1238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2" t="14723" r="14916" b="28750"/>
          <a:stretch/>
        </p:blipFill>
        <p:spPr bwMode="auto">
          <a:xfrm>
            <a:off x="31676" y="0"/>
            <a:ext cx="91123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9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0" t="14286" r="15007" b="27074"/>
          <a:stretch/>
        </p:blipFill>
        <p:spPr bwMode="auto">
          <a:xfrm>
            <a:off x="0" y="7504"/>
            <a:ext cx="9144000" cy="685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18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t="21633" r="14757" b="27483"/>
          <a:stretch/>
        </p:blipFill>
        <p:spPr bwMode="auto">
          <a:xfrm>
            <a:off x="0" y="35090"/>
            <a:ext cx="9144000" cy="677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3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4" t="15101" r="14660" b="27211"/>
          <a:stretch/>
        </p:blipFill>
        <p:spPr bwMode="auto">
          <a:xfrm>
            <a:off x="35496" y="0"/>
            <a:ext cx="91085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13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31</Words>
  <Application>Microsoft Office PowerPoint</Application>
  <PresentationFormat>Экран (4:3)</PresentationFormat>
  <Paragraphs>40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9</cp:revision>
  <dcterms:created xsi:type="dcterms:W3CDTF">2021-04-20T15:29:57Z</dcterms:created>
  <dcterms:modified xsi:type="dcterms:W3CDTF">2021-04-21T07:24:12Z</dcterms:modified>
</cp:coreProperties>
</file>