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181943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Прием «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Денотатный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граф»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47684"/>
            <a:ext cx="8496944" cy="4949668"/>
          </a:xfrm>
          <a:prstGeom prst="rect">
            <a:avLst/>
          </a:prstGeom>
          <a:solidFill>
            <a:schemeClr val="accent5">
              <a:lumMod val="60000"/>
              <a:lumOff val="40000"/>
              <a:alpha val="93000"/>
            </a:schemeClr>
          </a:solidFill>
          <a:ln>
            <a:solidFill>
              <a:srgbClr val="00B0F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indent="45000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графического представления и осмысления информации, при котором происходит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вычленение из текста существенных признаков ключевого понятия, то есть прорисовывание схемы-дерева, которая определенным образом описывает тему, раскрывая ее аспекты. </a:t>
            </a:r>
          </a:p>
          <a:p>
            <a:pPr lvl="0" indent="450000"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верхнем прямоугольнике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графа записывается основное понятие темы.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нижних прямоугольниках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глаголы, которые раскрывают содержание основного понятия, еще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признак, конкретизирующий понятие для каждого глагола.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51BFE5B-CF0E-4EC5-9C6A-6B6DBB1D87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4013" t="15271" r="20075" b="37394"/>
          <a:stretch/>
        </p:blipFill>
        <p:spPr>
          <a:xfrm>
            <a:off x="323528" y="3830688"/>
            <a:ext cx="4248472" cy="2433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79F3494-2EF2-47B3-8C20-52DD7BD185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7713" t="33191" r="37400" b="27590"/>
          <a:stretch/>
        </p:blipFill>
        <p:spPr>
          <a:xfrm>
            <a:off x="4715396" y="3830688"/>
            <a:ext cx="3889052" cy="233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4786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340768"/>
            <a:ext cx="7920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учатся работать с информацией;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учатся выделять основное понятие темы, отыскивать глаголы и признаки, характеризующие данное понятие;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критическое и логическое мышление;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информационную и читательскую грамотность.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2A6BE75-0826-457C-9408-B554C90DB5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2167" t="24099" r="21134" b="10070"/>
          <a:stretch/>
        </p:blipFill>
        <p:spPr>
          <a:xfrm>
            <a:off x="3635896" y="3140968"/>
            <a:ext cx="5184576" cy="33843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E42F635-47D6-4BAF-BE4C-D422C71DB7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3226" t="34169" r="43700" b="17785"/>
          <a:stretch/>
        </p:blipFill>
        <p:spPr>
          <a:xfrm>
            <a:off x="467544" y="3464426"/>
            <a:ext cx="3096082" cy="2528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968206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74</Words>
  <Application>Microsoft Office PowerPoint</Application>
  <PresentationFormat>Экран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Кундина</dc:creator>
  <cp:lastModifiedBy>User</cp:lastModifiedBy>
  <cp:revision>67</cp:revision>
  <dcterms:created xsi:type="dcterms:W3CDTF">2025-03-24T18:33:58Z</dcterms:created>
  <dcterms:modified xsi:type="dcterms:W3CDTF">2025-04-01T21:09:50Z</dcterms:modified>
</cp:coreProperties>
</file>