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4" r:id="rId5"/>
    <p:sldId id="259" r:id="rId6"/>
    <p:sldId id="265" r:id="rId7"/>
    <p:sldId id="260" r:id="rId8"/>
    <p:sldId id="276" r:id="rId9"/>
    <p:sldId id="261" r:id="rId10"/>
    <p:sldId id="262" r:id="rId11"/>
    <p:sldId id="267" r:id="rId12"/>
    <p:sldId id="266" r:id="rId13"/>
    <p:sldId id="263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7" r:id="rId22"/>
    <p:sldId id="27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4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65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01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76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09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48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65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70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3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88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20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4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68CB0618-F504-4764-BA30-179D43244063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0C91846-B6DC-43A2-ABC5-F2A34CDD5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67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4733" r="3568" b="2514"/>
          <a:stretch/>
        </p:blipFill>
        <p:spPr>
          <a:xfrm>
            <a:off x="418011" y="394695"/>
            <a:ext cx="10919508" cy="596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12" y="4735285"/>
            <a:ext cx="135636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37" t="6394" b="-1"/>
          <a:stretch/>
        </p:blipFill>
        <p:spPr>
          <a:xfrm>
            <a:off x="1053736" y="836023"/>
            <a:ext cx="10110651" cy="49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285" b="22870"/>
          <a:stretch/>
        </p:blipFill>
        <p:spPr>
          <a:xfrm>
            <a:off x="1119411" y="2037807"/>
            <a:ext cx="9627645" cy="1619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62" y="3080656"/>
            <a:ext cx="2534196" cy="253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5198" y="940526"/>
            <a:ext cx="9660776" cy="4515318"/>
            <a:chOff x="1215198" y="940526"/>
            <a:chExt cx="9660776" cy="4515318"/>
          </a:xfrm>
        </p:grpSpPr>
        <p:sp>
          <p:nvSpPr>
            <p:cNvPr id="7" name="Полилиния 6"/>
            <p:cNvSpPr/>
            <p:nvPr/>
          </p:nvSpPr>
          <p:spPr>
            <a:xfrm>
              <a:off x="6075596" y="1434317"/>
              <a:ext cx="1561104" cy="1535849"/>
            </a:xfrm>
            <a:custGeom>
              <a:avLst/>
              <a:gdLst>
                <a:gd name="connsiteX0" fmla="*/ 0 w 1561104"/>
                <a:gd name="connsiteY0" fmla="*/ 0 h 1535849"/>
                <a:gd name="connsiteX1" fmla="*/ 780552 w 1561104"/>
                <a:gd name="connsiteY1" fmla="*/ 0 h 1535849"/>
                <a:gd name="connsiteX2" fmla="*/ 780552 w 1561104"/>
                <a:gd name="connsiteY2" fmla="*/ 1535849 h 1535849"/>
                <a:gd name="connsiteX3" fmla="*/ 1561104 w 1561104"/>
                <a:gd name="connsiteY3" fmla="*/ 1535849 h 153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1104" h="1535849">
                  <a:moveTo>
                    <a:pt x="0" y="0"/>
                  </a:moveTo>
                  <a:lnTo>
                    <a:pt x="780552" y="0"/>
                  </a:lnTo>
                  <a:lnTo>
                    <a:pt x="780552" y="1535849"/>
                  </a:lnTo>
                  <a:lnTo>
                    <a:pt x="1561104" y="1535849"/>
                  </a:lnTo>
                </a:path>
              </a:pathLst>
            </a:custGeom>
            <a:noFill/>
          </p:spPr>
          <p:style>
            <a:lnRef idx="2">
              <a:schemeClr val="accent6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8504" tIns="713176" rIns="738503" bIns="713176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2270974" y="1434317"/>
              <a:ext cx="3804622" cy="3407349"/>
            </a:xfrm>
            <a:custGeom>
              <a:avLst/>
              <a:gdLst>
                <a:gd name="connsiteX0" fmla="*/ 3804622 w 3804622"/>
                <a:gd name="connsiteY0" fmla="*/ 0 h 3407349"/>
                <a:gd name="connsiteX1" fmla="*/ 0 w 3804622"/>
                <a:gd name="connsiteY1" fmla="*/ 3407349 h 340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622" h="3407349">
                  <a:moveTo>
                    <a:pt x="3804622" y="0"/>
                  </a:moveTo>
                  <a:lnTo>
                    <a:pt x="0" y="3407349"/>
                  </a:lnTo>
                </a:path>
              </a:pathLst>
            </a:custGeom>
            <a:noFill/>
          </p:spPr>
          <p:style>
            <a:lnRef idx="2">
              <a:schemeClr val="accent6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87327" tIns="1575991" rIns="1787327" bIns="15759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075596" y="1434317"/>
              <a:ext cx="1091247" cy="3527735"/>
            </a:xfrm>
            <a:custGeom>
              <a:avLst/>
              <a:gdLst>
                <a:gd name="connsiteX0" fmla="*/ 0 w 1091247"/>
                <a:gd name="connsiteY0" fmla="*/ 0 h 3527735"/>
                <a:gd name="connsiteX1" fmla="*/ 545623 w 1091247"/>
                <a:gd name="connsiteY1" fmla="*/ 0 h 3527735"/>
                <a:gd name="connsiteX2" fmla="*/ 545623 w 1091247"/>
                <a:gd name="connsiteY2" fmla="*/ 3527735 h 3527735"/>
                <a:gd name="connsiteX3" fmla="*/ 1091247 w 1091247"/>
                <a:gd name="connsiteY3" fmla="*/ 3527735 h 352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247" h="3527735">
                  <a:moveTo>
                    <a:pt x="0" y="0"/>
                  </a:moveTo>
                  <a:lnTo>
                    <a:pt x="545623" y="0"/>
                  </a:lnTo>
                  <a:lnTo>
                    <a:pt x="545623" y="3527735"/>
                  </a:lnTo>
                  <a:lnTo>
                    <a:pt x="1091247" y="3527735"/>
                  </a:lnTo>
                </a:path>
              </a:pathLst>
            </a:custGeom>
            <a:noFill/>
          </p:spPr>
          <p:style>
            <a:lnRef idx="2">
              <a:schemeClr val="accent6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6008" tIns="1671551" rIns="466006" bIns="167155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215198" y="1434317"/>
              <a:ext cx="4860398" cy="1706207"/>
            </a:xfrm>
            <a:custGeom>
              <a:avLst/>
              <a:gdLst>
                <a:gd name="connsiteX0" fmla="*/ 4860398 w 4860398"/>
                <a:gd name="connsiteY0" fmla="*/ 0 h 1706207"/>
                <a:gd name="connsiteX1" fmla="*/ 0 w 4860398"/>
                <a:gd name="connsiteY1" fmla="*/ 1706207 h 170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0398" h="1706207">
                  <a:moveTo>
                    <a:pt x="4860398" y="0"/>
                  </a:moveTo>
                  <a:lnTo>
                    <a:pt x="0" y="1706207"/>
                  </a:lnTo>
                </a:path>
              </a:pathLst>
            </a:custGeom>
            <a:noFill/>
          </p:spPr>
          <p:style>
            <a:lnRef idx="2">
              <a:schemeClr val="accent6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14120" tIns="724324" rIns="2314120" bIns="72432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982901" y="940526"/>
              <a:ext cx="5197807" cy="987583"/>
            </a:xfrm>
            <a:custGeom>
              <a:avLst/>
              <a:gdLst>
                <a:gd name="connsiteX0" fmla="*/ 0 w 5197807"/>
                <a:gd name="connsiteY0" fmla="*/ 0 h 987583"/>
                <a:gd name="connsiteX1" fmla="*/ 5197807 w 5197807"/>
                <a:gd name="connsiteY1" fmla="*/ 0 h 987583"/>
                <a:gd name="connsiteX2" fmla="*/ 5197807 w 5197807"/>
                <a:gd name="connsiteY2" fmla="*/ 987583 h 987583"/>
                <a:gd name="connsiteX3" fmla="*/ 0 w 5197807"/>
                <a:gd name="connsiteY3" fmla="*/ 987583 h 987583"/>
                <a:gd name="connsiteX4" fmla="*/ 0 w 5197807"/>
                <a:gd name="connsiteY4" fmla="*/ 0 h 98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7807" h="987583">
                  <a:moveTo>
                    <a:pt x="0" y="0"/>
                  </a:moveTo>
                  <a:lnTo>
                    <a:pt x="5197807" y="0"/>
                  </a:lnTo>
                  <a:lnTo>
                    <a:pt x="5197807" y="987583"/>
                  </a:lnTo>
                  <a:lnTo>
                    <a:pt x="0" y="987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300" b="1" kern="1200" dirty="0" smtClean="0"/>
                <a:t>Виды изобразительного искусства</a:t>
              </a:r>
              <a:endParaRPr lang="ru-RU" sz="3300" b="1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215198" y="2646733"/>
              <a:ext cx="3239273" cy="987583"/>
            </a:xfrm>
            <a:custGeom>
              <a:avLst/>
              <a:gdLst>
                <a:gd name="connsiteX0" fmla="*/ 0 w 3239273"/>
                <a:gd name="connsiteY0" fmla="*/ 0 h 987583"/>
                <a:gd name="connsiteX1" fmla="*/ 3239273 w 3239273"/>
                <a:gd name="connsiteY1" fmla="*/ 0 h 987583"/>
                <a:gd name="connsiteX2" fmla="*/ 3239273 w 3239273"/>
                <a:gd name="connsiteY2" fmla="*/ 987583 h 987583"/>
                <a:gd name="connsiteX3" fmla="*/ 0 w 3239273"/>
                <a:gd name="connsiteY3" fmla="*/ 987583 h 987583"/>
                <a:gd name="connsiteX4" fmla="*/ 0 w 3239273"/>
                <a:gd name="connsiteY4" fmla="*/ 0 h 98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9273" h="987583">
                  <a:moveTo>
                    <a:pt x="0" y="0"/>
                  </a:moveTo>
                  <a:lnTo>
                    <a:pt x="3239273" y="0"/>
                  </a:lnTo>
                  <a:lnTo>
                    <a:pt x="3239273" y="987583"/>
                  </a:lnTo>
                  <a:lnTo>
                    <a:pt x="0" y="9875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tint val="99000"/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300" b="1" kern="1200" dirty="0" smtClean="0"/>
                <a:t>Скульптура</a:t>
              </a:r>
              <a:endParaRPr lang="ru-RU" sz="3300" b="1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7166844" y="4468261"/>
              <a:ext cx="3239273" cy="987583"/>
            </a:xfrm>
            <a:custGeom>
              <a:avLst/>
              <a:gdLst>
                <a:gd name="connsiteX0" fmla="*/ 0 w 3239273"/>
                <a:gd name="connsiteY0" fmla="*/ 0 h 987583"/>
                <a:gd name="connsiteX1" fmla="*/ 3239273 w 3239273"/>
                <a:gd name="connsiteY1" fmla="*/ 0 h 987583"/>
                <a:gd name="connsiteX2" fmla="*/ 3239273 w 3239273"/>
                <a:gd name="connsiteY2" fmla="*/ 987583 h 987583"/>
                <a:gd name="connsiteX3" fmla="*/ 0 w 3239273"/>
                <a:gd name="connsiteY3" fmla="*/ 987583 h 987583"/>
                <a:gd name="connsiteX4" fmla="*/ 0 w 3239273"/>
                <a:gd name="connsiteY4" fmla="*/ 0 h 98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9273" h="987583">
                  <a:moveTo>
                    <a:pt x="0" y="0"/>
                  </a:moveTo>
                  <a:lnTo>
                    <a:pt x="3239273" y="0"/>
                  </a:lnTo>
                  <a:lnTo>
                    <a:pt x="3239273" y="987583"/>
                  </a:lnTo>
                  <a:lnTo>
                    <a:pt x="0" y="9875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tint val="99000"/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300" kern="1200" dirty="0" smtClean="0"/>
                <a:t> </a:t>
              </a:r>
              <a:endParaRPr lang="ru-RU" sz="33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270974" y="4347875"/>
              <a:ext cx="3239273" cy="987583"/>
            </a:xfrm>
            <a:custGeom>
              <a:avLst/>
              <a:gdLst>
                <a:gd name="connsiteX0" fmla="*/ 0 w 3239273"/>
                <a:gd name="connsiteY0" fmla="*/ 0 h 987583"/>
                <a:gd name="connsiteX1" fmla="*/ 3239273 w 3239273"/>
                <a:gd name="connsiteY1" fmla="*/ 0 h 987583"/>
                <a:gd name="connsiteX2" fmla="*/ 3239273 w 3239273"/>
                <a:gd name="connsiteY2" fmla="*/ 987583 h 987583"/>
                <a:gd name="connsiteX3" fmla="*/ 0 w 3239273"/>
                <a:gd name="connsiteY3" fmla="*/ 987583 h 987583"/>
                <a:gd name="connsiteX4" fmla="*/ 0 w 3239273"/>
                <a:gd name="connsiteY4" fmla="*/ 0 h 98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9273" h="987583">
                  <a:moveTo>
                    <a:pt x="0" y="0"/>
                  </a:moveTo>
                  <a:lnTo>
                    <a:pt x="3239273" y="0"/>
                  </a:lnTo>
                  <a:lnTo>
                    <a:pt x="3239273" y="987583"/>
                  </a:lnTo>
                  <a:lnTo>
                    <a:pt x="0" y="9875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tint val="99000"/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300" kern="1200" dirty="0" smtClean="0"/>
                <a:t>  </a:t>
              </a:r>
              <a:endParaRPr lang="ru-RU" sz="3300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7636701" y="2476375"/>
              <a:ext cx="3239273" cy="987583"/>
            </a:xfrm>
            <a:custGeom>
              <a:avLst/>
              <a:gdLst>
                <a:gd name="connsiteX0" fmla="*/ 0 w 3239273"/>
                <a:gd name="connsiteY0" fmla="*/ 0 h 987583"/>
                <a:gd name="connsiteX1" fmla="*/ 3239273 w 3239273"/>
                <a:gd name="connsiteY1" fmla="*/ 0 h 987583"/>
                <a:gd name="connsiteX2" fmla="*/ 3239273 w 3239273"/>
                <a:gd name="connsiteY2" fmla="*/ 987583 h 987583"/>
                <a:gd name="connsiteX3" fmla="*/ 0 w 3239273"/>
                <a:gd name="connsiteY3" fmla="*/ 987583 h 987583"/>
                <a:gd name="connsiteX4" fmla="*/ 0 w 3239273"/>
                <a:gd name="connsiteY4" fmla="*/ 0 h 98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9273" h="987583">
                  <a:moveTo>
                    <a:pt x="0" y="0"/>
                  </a:moveTo>
                  <a:lnTo>
                    <a:pt x="3239273" y="0"/>
                  </a:lnTo>
                  <a:lnTo>
                    <a:pt x="3239273" y="987583"/>
                  </a:lnTo>
                  <a:lnTo>
                    <a:pt x="0" y="9875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tint val="99000"/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300" kern="1200" dirty="0" smtClean="0"/>
                <a:t> </a:t>
              </a:r>
              <a:endParaRPr lang="ru-RU" sz="3300" kern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21577" y="4554582"/>
            <a:ext cx="2316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Живопись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8674" y="2647406"/>
            <a:ext cx="254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Орнамент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98674" y="4677451"/>
            <a:ext cx="222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Графика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0" y="731520"/>
            <a:ext cx="1351796" cy="135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5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20" y="429577"/>
            <a:ext cx="1022985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74" y="623614"/>
            <a:ext cx="9915525" cy="5481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496389"/>
            <a:ext cx="1391194" cy="13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32" y="574494"/>
            <a:ext cx="10574247" cy="56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4" y="724308"/>
            <a:ext cx="1027747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37" y="496389"/>
            <a:ext cx="9324975" cy="55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14" y="831396"/>
            <a:ext cx="9525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11" y="728389"/>
            <a:ext cx="100488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389536"/>
            <a:ext cx="1293813" cy="1293812"/>
          </a:xfrm>
        </p:spPr>
      </p:pic>
      <p:sp>
        <p:nvSpPr>
          <p:cNvPr id="5" name="TextBox 4"/>
          <p:cNvSpPr txBox="1"/>
          <p:nvPr/>
        </p:nvSpPr>
        <p:spPr>
          <a:xfrm>
            <a:off x="2508068" y="321038"/>
            <a:ext cx="7968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Возникновение искусства и религии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 descr="Три &lt;strong&gt;пещеры&lt;/strong&gt;, три росписи, три гения… Или даже больше! | ВКонтакт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99" y="1619793"/>
            <a:ext cx="4092211" cy="272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Древние боги - кто они?.. - ЛАИ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65" y="2159726"/>
            <a:ext cx="4019009" cy="292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921829" y="5573485"/>
            <a:ext cx="6191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Д.З § 5, устно отвечать на вопросы на стр.23  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09" y="5199863"/>
            <a:ext cx="1147354" cy="11473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971116" y="5973595"/>
            <a:ext cx="3530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Знать определение понятий </a:t>
            </a:r>
          </a:p>
        </p:txBody>
      </p:sp>
    </p:spTree>
    <p:extLst>
      <p:ext uri="{BB962C8B-B14F-4D97-AF65-F5344CB8AC3E}">
        <p14:creationId xmlns:p14="http://schemas.microsoft.com/office/powerpoint/2010/main" val="16716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325189" y="2503713"/>
            <a:ext cx="6583680" cy="147174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Язычество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27314" y="1027611"/>
            <a:ext cx="3762103" cy="10363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Вера в множество богов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335485" y="1097280"/>
            <a:ext cx="3762103" cy="96665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Поклонение идолам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16536" y="3609702"/>
            <a:ext cx="3762103" cy="109728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Вера в существование души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40731" y="5124993"/>
            <a:ext cx="3762103" cy="11321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Вера в жизнь после смерти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84218" y="5268686"/>
            <a:ext cx="3762103" cy="109727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Вера в сверхъестественные силы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714" y="3897086"/>
            <a:ext cx="3762103" cy="10014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Поклонение неодушевленным предметам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8901459">
            <a:off x="6487555" y="2080759"/>
            <a:ext cx="584934" cy="350202"/>
          </a:xfrm>
          <a:prstGeom prst="rightArrow">
            <a:avLst/>
          </a:prstGeom>
          <a:solidFill>
            <a:schemeClr val="accent3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0" name="Стрелка вправо 9"/>
          <p:cNvSpPr/>
          <p:nvPr/>
        </p:nvSpPr>
        <p:spPr>
          <a:xfrm rot="13587878">
            <a:off x="3591268" y="2144237"/>
            <a:ext cx="584934" cy="350202"/>
          </a:xfrm>
          <a:prstGeom prst="rightArrow">
            <a:avLst/>
          </a:prstGeom>
          <a:solidFill>
            <a:schemeClr val="accent3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1" name="Стрелка вправо 10"/>
          <p:cNvSpPr/>
          <p:nvPr/>
        </p:nvSpPr>
        <p:spPr>
          <a:xfrm rot="7669080">
            <a:off x="1715070" y="3359625"/>
            <a:ext cx="584934" cy="350202"/>
          </a:xfrm>
          <a:prstGeom prst="rightArrow">
            <a:avLst/>
          </a:prstGeom>
          <a:solidFill>
            <a:schemeClr val="accent3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2" name="Стрелка вправо 11"/>
          <p:cNvSpPr/>
          <p:nvPr/>
        </p:nvSpPr>
        <p:spPr>
          <a:xfrm rot="3264440">
            <a:off x="7190021" y="4416492"/>
            <a:ext cx="1030881" cy="350202"/>
          </a:xfrm>
          <a:prstGeom prst="rightArrow">
            <a:avLst/>
          </a:prstGeom>
          <a:solidFill>
            <a:schemeClr val="accent3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3" name="Стрелка вправо 12"/>
          <p:cNvSpPr/>
          <p:nvPr/>
        </p:nvSpPr>
        <p:spPr>
          <a:xfrm rot="2400407">
            <a:off x="8952991" y="3264710"/>
            <a:ext cx="584934" cy="350202"/>
          </a:xfrm>
          <a:prstGeom prst="rightArrow">
            <a:avLst/>
          </a:prstGeom>
          <a:solidFill>
            <a:schemeClr val="accent3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4" name="Стрелка вправо 13"/>
          <p:cNvSpPr/>
          <p:nvPr/>
        </p:nvSpPr>
        <p:spPr>
          <a:xfrm rot="6886863">
            <a:off x="4073977" y="4504296"/>
            <a:ext cx="1030881" cy="350202"/>
          </a:xfrm>
          <a:prstGeom prst="rightArrow">
            <a:avLst/>
          </a:prstGeom>
          <a:solidFill>
            <a:schemeClr val="accent3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5" name="TextBox 14"/>
          <p:cNvSpPr txBox="1"/>
          <p:nvPr/>
        </p:nvSpPr>
        <p:spPr>
          <a:xfrm>
            <a:off x="4370078" y="231168"/>
            <a:ext cx="3152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Кластер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257" y="231168"/>
            <a:ext cx="1377154" cy="137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8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4366" y="879566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У</a:t>
            </a:r>
            <a:endParaRPr lang="ru-RU" sz="9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29" y="4297458"/>
            <a:ext cx="2237426" cy="2560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95" y="2333812"/>
            <a:ext cx="2237426" cy="2560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1822" y="1486987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latin typeface="Comic Sans MS" panose="030F0702030302020204" pitchFamily="66" charset="0"/>
              </a:rPr>
              <a:t>дивительно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8584" y="3247170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latin typeface="Comic Sans MS" panose="030F0702030302020204" pitchFamily="66" charset="0"/>
              </a:rPr>
              <a:t>влекательно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7920" y="5217132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latin typeface="Comic Sans MS" panose="030F0702030302020204" pitchFamily="66" charset="0"/>
              </a:rPr>
              <a:t>бедительно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19" y="1109281"/>
            <a:ext cx="3113314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707" y="1392912"/>
            <a:ext cx="7239716" cy="92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1635" y="2556920"/>
            <a:ext cx="6984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Знать определение понятий 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" y="659673"/>
            <a:ext cx="3873137" cy="38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7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53785" y="2056407"/>
            <a:ext cx="6670986" cy="444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2" y="635726"/>
            <a:ext cx="1211676" cy="1211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51194" y="3631474"/>
            <a:ext cx="2978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Краски каких цветов использовали люди каменного века?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Стр.21 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0100" y="635726"/>
            <a:ext cx="6091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40 тысячелетие </a:t>
            </a:r>
            <a:r>
              <a:rPr lang="ru-RU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до.н.э</a:t>
            </a:r>
            <a:endParaRPr lang="ru-RU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0022" y="1324182"/>
            <a:ext cx="661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Сколько это тысячелетий назад?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359" y="495606"/>
            <a:ext cx="1351796" cy="135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" y="583475"/>
            <a:ext cx="10287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0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61851" y="485503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Живопись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Скульптура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Графика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Орнамент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549" t="13624" r="32069" b="49967"/>
          <a:stretch/>
        </p:blipFill>
        <p:spPr>
          <a:xfrm>
            <a:off x="7820297" y="3717291"/>
            <a:ext cx="3525037" cy="2344511"/>
          </a:xfrm>
          <a:prstGeom prst="rect">
            <a:avLst/>
          </a:prstGeom>
        </p:spPr>
      </p:pic>
      <p:pic>
        <p:nvPicPr>
          <p:cNvPr id="6" name="Рисунок 5" descr="Wat is het oudste beeld ter wereld? – //Venster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85" y="3485007"/>
            <a:ext cx="3309257" cy="2182064"/>
          </a:xfrm>
          <a:prstGeom prst="rect">
            <a:avLst/>
          </a:prstGeom>
        </p:spPr>
      </p:pic>
      <p:pic>
        <p:nvPicPr>
          <p:cNvPr id="7" name="Рисунок 6" descr="Cave painting - Wikipedia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594314"/>
            <a:ext cx="3474719" cy="2316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92" t="30245" r="43116" b="23418"/>
          <a:stretch/>
        </p:blipFill>
        <p:spPr>
          <a:xfrm>
            <a:off x="4018039" y="594314"/>
            <a:ext cx="1873612" cy="20726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8251" y="2316480"/>
            <a:ext cx="47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82815" y="6142581"/>
            <a:ext cx="47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4.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43108" y="3020393"/>
            <a:ext cx="47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1570" y="5625995"/>
            <a:ext cx="47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3.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3" y="4959016"/>
            <a:ext cx="1416110" cy="14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8768" y="788533"/>
            <a:ext cx="9223466" cy="4915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5787" y="396647"/>
            <a:ext cx="7764236" cy="923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451" y="3712574"/>
            <a:ext cx="4423955" cy="2383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023" y="1692529"/>
            <a:ext cx="121320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87" y="425088"/>
            <a:ext cx="101155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3234" y="600891"/>
            <a:ext cx="740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Графика- это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6" y="478972"/>
            <a:ext cx="1109526" cy="1109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5178" y="1410716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Искусство живописи линиями и штрихами, без красок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2466763"/>
            <a:ext cx="5264481" cy="350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72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767" r="1538"/>
          <a:stretch/>
        </p:blipFill>
        <p:spPr>
          <a:xfrm>
            <a:off x="679268" y="766354"/>
            <a:ext cx="10589623" cy="520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ревнейшие люди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Древнейшие люди</Template>
  <TotalTime>95</TotalTime>
  <Words>97</Words>
  <Application>Microsoft Office PowerPoint</Application>
  <PresentationFormat>Широкоэкранный</PresentationFormat>
  <Paragraphs>42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Comic Sans MS</vt:lpstr>
      <vt:lpstr>Древнейшие люди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2023-09-19T09:31:56Z</dcterms:created>
  <dcterms:modified xsi:type="dcterms:W3CDTF">2023-09-20T08:55:10Z</dcterms:modified>
</cp:coreProperties>
</file>