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66"/>
    <a:srgbClr val="99FF99"/>
    <a:srgbClr val="CCFFCC"/>
    <a:srgbClr val="009900"/>
    <a:srgbClr val="FF0000"/>
    <a:srgbClr val="F8F8F8"/>
    <a:srgbClr val="000000"/>
    <a:srgbClr val="3333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788" autoAdjust="0"/>
    <p:restoredTop sz="90929"/>
  </p:normalViewPr>
  <p:slideViewPr>
    <p:cSldViewPr>
      <p:cViewPr>
        <p:scale>
          <a:sx n="78" d="100"/>
          <a:sy n="78" d="100"/>
        </p:scale>
        <p:origin x="-1675" y="8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309D2-D49F-40E2-92F9-23B0038B0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5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1EE4B-E817-4112-BC04-B5C13F5228EA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7365-1772-4045-AD7B-E25000CF0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6C1A0-2652-4DC8-85B6-8F6870EDCFB0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71104-3381-4DF7-A2B6-29DB9CE20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FC5D6-557F-4725-A416-F0761E61FFAC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9A954-C0E6-4D35-B8CC-5CC757F6D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45127-7694-4C95-AAB4-E9DD7F628FA0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25014-691C-4DA2-94F6-5868B6764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2270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45127-7694-4C95-AAB4-E9DD7F628FA0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25014-691C-4DA2-94F6-5868B6764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499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6931C-4BE4-4AA3-8C2A-50830DD05D81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22B26-74FB-48E3-B54A-073EF5B60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EA432-5C4D-413F-89C6-A8A0E9C9A5C1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9E09-71CA-4B1D-A804-10D8998C1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13B7E-739D-492B-8636-DD5B231901B4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232BC-5851-4092-A13B-2ACED2D61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37239-71BF-45A5-A9B4-4A8876B4FB4A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AE0F-0B1B-42CB-BB67-F92E64D53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2D801-1C93-4054-A1C1-3E80C315D008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A0429-97D7-453D-9A10-FDBB995EB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57797-7235-4731-B361-DE7F7225B3B7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A484A-891E-4160-AF59-552FDECA2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7B116-8AF8-4773-A70C-D3BA6BA74953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CCA35-1A32-443F-B7CE-BB1BCF080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7BAAB3-9DBD-477F-8786-B1D0ACF377B5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D9AD-5AF5-464E-A928-6284F8438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F745127-7694-4C95-AAB4-E9DD7F628FA0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825014-691C-4DA2-94F6-5868B676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over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3"/>
            <a:ext cx="816312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19,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Конспект, понятия, имена. Задания по 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QR </a:t>
            </a:r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–кодам на стр. 131</a:t>
            </a:r>
            <a:endParaRPr lang="ru-RU" sz="5400" b="1" dirty="0" smtClean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121" y="412109"/>
            <a:ext cx="7780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Причины победы колонистов</a:t>
            </a:r>
            <a:endParaRPr lang="ru-RU" sz="40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27" y="1226819"/>
            <a:ext cx="799289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Американцы воевали на своей земле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за свою свободу;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2. Высокий боевой дух солдат-фермеров;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3. Полководческий талант Джорджа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Вашингтона;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4. Постоянный приток пополнения в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армию повстанцев;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6" y="4335362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3789040"/>
            <a:ext cx="2088232" cy="281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295" y="231367"/>
            <a:ext cx="7175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Каковы   итоги войны?</a:t>
            </a:r>
            <a:endParaRPr lang="ru-RU" sz="48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80" y="1052736"/>
            <a:ext cx="90059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4 июля 1776г.- принятие Декларации независимости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на конгрессе в г. Филадельфии;</a:t>
            </a:r>
          </a:p>
          <a:p>
            <a:pPr marL="457200" indent="-457200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Декларация провозгласила независимость колоний </a:t>
            </a:r>
          </a:p>
          <a:p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от Англии и образование самостоятельного</a:t>
            </a:r>
          </a:p>
          <a:p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государства Соединённые Штаты Америки (США).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1728"/>
            <a:ext cx="2737033" cy="3621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25409"/>
            <a:ext cx="4896544" cy="35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1" y="528042"/>
            <a:ext cx="3888432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454157"/>
            <a:ext cx="50640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чём 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аключалась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ротиворечивость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того 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окумента?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Стр.128.</a:t>
            </a:r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7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226" y="332656"/>
            <a:ext cx="914501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1787г</a:t>
            </a:r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.- 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принятие Конституции</a:t>
            </a:r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Каковы 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причины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ринятия Конституции США?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57756"/>
            <a:ext cx="4792216" cy="3194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65082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28184" y="500106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Стр. 129-130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4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4517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Причины принятия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Конституции:</a:t>
            </a:r>
            <a:endParaRPr lang="ru-RU" sz="36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938" y="1861373"/>
            <a:ext cx="81451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Территориальные разногласия между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штатами;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2. Отсутствие общегосударственных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органов власти;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3. Отсутствие общенациональной валюты;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4. Угроза распада государства на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самостоятельные части;</a:t>
            </a:r>
          </a:p>
          <a:p>
            <a:pPr marL="457200" indent="-457200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3540"/>
            <a:ext cx="792088" cy="8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5738" y="980728"/>
            <a:ext cx="587250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изменения в </a:t>
            </a:r>
          </a:p>
          <a:p>
            <a:pPr algn="ctr"/>
            <a:r>
              <a:rPr lang="ru-RU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осударственном</a:t>
            </a:r>
          </a:p>
          <a:p>
            <a:pPr algn="ctr"/>
            <a:r>
              <a:rPr lang="ru-RU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стройстве США</a:t>
            </a:r>
          </a:p>
          <a:p>
            <a:pPr algn="ctr"/>
            <a:r>
              <a:rPr lang="ru-RU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редусматривались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Конституцией?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Стр.130.</a:t>
            </a:r>
            <a:endParaRPr lang="ru-RU" sz="4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1136554" cy="852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551" y="260648"/>
            <a:ext cx="62953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США –союзное государство </a:t>
            </a:r>
            <a:endParaRPr lang="ru-RU" sz="3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3200787" y="845423"/>
            <a:ext cx="1059421" cy="1457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3539" y="2204864"/>
            <a:ext cx="336021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Конгресс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(парламент) -</a:t>
            </a:r>
          </a:p>
          <a:p>
            <a:pPr algn="ct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аконодательная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власть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260208" y="845423"/>
            <a:ext cx="2688056" cy="1071409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6096" y="2000650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Президент-</a:t>
            </a:r>
          </a:p>
          <a:p>
            <a:pPr algn="ctr"/>
            <a:r>
              <a:rPr lang="ru-RU" sz="2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</a:t>
            </a:r>
            <a:r>
              <a:rPr lang="ru-RU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лава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правительства-</a:t>
            </a:r>
          </a:p>
          <a:p>
            <a:pPr algn="ct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сполнительная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власть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7"/>
          <a:stretch/>
        </p:blipFill>
        <p:spPr>
          <a:xfrm>
            <a:off x="506801" y="4034022"/>
            <a:ext cx="3631952" cy="2150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b="12542"/>
          <a:stretch/>
        </p:blipFill>
        <p:spPr>
          <a:xfrm>
            <a:off x="5755165" y="4482979"/>
            <a:ext cx="2386198" cy="1604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4" y="1268760"/>
            <a:ext cx="800482" cy="8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1" y="746835"/>
            <a:ext cx="4361971" cy="51372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1268760"/>
            <a:ext cx="3323346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1789г.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збрание 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ервым</a:t>
            </a:r>
          </a:p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резидентом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США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Джорджа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Вашингтон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62188"/>
            <a:ext cx="825252" cy="8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124" y="548680"/>
            <a:ext cx="635347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независимость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образование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Соединённых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Штатов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Америки</a:t>
            </a:r>
            <a:endParaRPr lang="ru-RU" sz="5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2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</a:rPr>
              <a:t>Знать</a:t>
            </a:r>
            <a:endParaRPr lang="ru-RU" sz="4000" b="1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71" y="968534"/>
            <a:ext cx="8640960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Причины войны за независимость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( не менее 3-х)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Итоги войны за независимость ( не менее 3-х)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Что такое «бостонская бойня»,  «бостонское чаепитие» 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Даты: 1770, 1773, 1775-1783, 4 июля 1776 г. 1787 г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Джордж Вашингтон, Томас </a:t>
            </a:r>
            <a:r>
              <a:rPr lang="ru-RU" sz="3200" b="1" dirty="0" err="1" smtClean="0">
                <a:solidFill>
                  <a:schemeClr val="tx1"/>
                </a:solidFill>
              </a:rPr>
              <a:t>Джефферсон</a:t>
            </a:r>
            <a:r>
              <a:rPr lang="ru-RU" sz="3200" b="1" dirty="0" smtClean="0">
                <a:solidFill>
                  <a:schemeClr val="tx1"/>
                </a:solidFill>
              </a:rPr>
              <a:t> – их роль в образовании США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153" y="260648"/>
            <a:ext cx="5420074" cy="56630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Каковы причины</a:t>
            </a:r>
          </a:p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Обострения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Противоречий</a:t>
            </a:r>
          </a:p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Между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Колониями</a:t>
            </a:r>
          </a:p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 Англией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Стр.125.</a:t>
            </a:r>
            <a:endParaRPr lang="ru-RU" sz="4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36712"/>
            <a:ext cx="1136554" cy="852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92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797" y="548680"/>
            <a:ext cx="6272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Причины </a:t>
            </a:r>
            <a:endParaRPr lang="ru-RU" sz="3600" b="1" cap="none" spc="0" dirty="0" smtClean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обострения </a:t>
            </a:r>
            <a:r>
              <a:rPr lang="ru-RU" sz="36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противоречий</a:t>
            </a:r>
            <a:endParaRPr lang="ru-RU" sz="3600" b="1" cap="none" spc="0" dirty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419" y="1988840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Жестокая эксплуатация колоний;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Превращение колоний в источники сырья </a:t>
            </a:r>
          </a:p>
          <a:p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и рынки сбыта;</a:t>
            </a:r>
          </a:p>
          <a:p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3. Сознательное торможение развития </a:t>
            </a:r>
          </a:p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промышленности и торговли; </a:t>
            </a:r>
          </a:p>
          <a:p>
            <a:pPr marL="457200" indent="-457200">
              <a:buAutoNum type="arabicPeriod" startAt="4"/>
            </a:pP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Запрет на изготовление железных изделий </a:t>
            </a:r>
          </a:p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и выделку шерстяных тканей в колониях;</a:t>
            </a:r>
            <a:endParaRPr lang="ru-RU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29200"/>
            <a:ext cx="1113284" cy="11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210" y="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613" y="1196752"/>
            <a:ext cx="762260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Что же послужило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оводом к войне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м</a:t>
            </a:r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ежду Англией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и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её американскими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</a:t>
            </a:r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олониями?</a:t>
            </a:r>
            <a:endParaRPr lang="ru-RU" sz="54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2" y="188640"/>
            <a:ext cx="1066800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26" y="295002"/>
            <a:ext cx="1133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b="1745"/>
          <a:stretch/>
        </p:blipFill>
        <p:spPr>
          <a:xfrm>
            <a:off x="247398" y="202802"/>
            <a:ext cx="4176465" cy="3486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717032"/>
            <a:ext cx="4926033" cy="29966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16770" y="476672"/>
            <a:ext cx="3906390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1770г. </a:t>
            </a:r>
            <a:endParaRPr lang="ru-RU" sz="4000" b="1" cap="none" spc="0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«Бостонская </a:t>
            </a:r>
            <a:endParaRPr lang="ru-RU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бойня»</a:t>
            </a:r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398" y="3723892"/>
            <a:ext cx="3871573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1773г.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«Бостонское</a:t>
            </a:r>
            <a:endParaRPr lang="ru-RU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</a:t>
            </a:r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аепитие»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894208"/>
            <a:ext cx="772666" cy="819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1136554" cy="852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7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2733" r="2296" b="4914"/>
          <a:stretch/>
        </p:blipFill>
        <p:spPr>
          <a:xfrm>
            <a:off x="1259632" y="1686676"/>
            <a:ext cx="6353299" cy="475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57195" y="260648"/>
            <a:ext cx="70006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1775г.- начало войны за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независимость  </a:t>
            </a:r>
            <a:endParaRPr lang="ru-RU" sz="4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05" y="1405296"/>
            <a:ext cx="821771" cy="8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64339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Подумайте: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помогло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Джорджу Вашингтону и </a:t>
            </a:r>
          </a:p>
          <a:p>
            <a:pPr algn="ctr"/>
            <a:r>
              <a:rPr lang="ru-RU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 армии выиграть</a:t>
            </a:r>
          </a:p>
          <a:p>
            <a:pPr algn="ctr"/>
            <a:r>
              <a:rPr lang="ru-RU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ойну?</a:t>
            </a:r>
          </a:p>
          <a:p>
            <a:pPr algn="ctr"/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8" y="632914"/>
            <a:ext cx="8136904" cy="5670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8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образование сША</Template>
  <TotalTime>135</TotalTime>
  <Words>349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История 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Ала</cp:lastModifiedBy>
  <cp:revision>14</cp:revision>
  <cp:lastPrinted>1601-01-01T00:00:00Z</cp:lastPrinted>
  <dcterms:created xsi:type="dcterms:W3CDTF">2013-11-14T17:09:00Z</dcterms:created>
  <dcterms:modified xsi:type="dcterms:W3CDTF">2021-01-27T08:18:26Z</dcterms:modified>
</cp:coreProperties>
</file>