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45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501074"/>
      </p:ext>
    </p:extLst>
  </p:cSld>
  <p:clrMapOvr>
    <a:masterClrMapping/>
  </p:clrMapOvr>
  <p:transition spd="slow"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2662949"/>
      </p:ext>
    </p:extLst>
  </p:cSld>
  <p:clrMapOvr>
    <a:masterClrMapping/>
  </p:clrMapOvr>
  <p:transition spd="slow"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62402"/>
      </p:ext>
    </p:extLst>
  </p:cSld>
  <p:clrMapOvr>
    <a:masterClrMapping/>
  </p:clrMapOvr>
  <p:transition spd="slow"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494525"/>
      </p:ext>
    </p:extLst>
  </p:cSld>
  <p:clrMapOvr>
    <a:masterClrMapping/>
  </p:clrMapOvr>
  <p:transition spd="slow"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278732"/>
      </p:ext>
    </p:extLst>
  </p:cSld>
  <p:clrMapOvr>
    <a:masterClrMapping/>
  </p:clrMapOvr>
  <p:transition spd="slow"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498389"/>
      </p:ext>
    </p:extLst>
  </p:cSld>
  <p:clrMapOvr>
    <a:masterClrMapping/>
  </p:clrMapOvr>
  <p:transition spd="slow"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521404"/>
      </p:ext>
    </p:extLst>
  </p:cSld>
  <p:clrMapOvr>
    <a:masterClrMapping/>
  </p:clrMapOvr>
  <p:transition spd="slow"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390609"/>
      </p:ext>
    </p:extLst>
  </p:cSld>
  <p:clrMapOvr>
    <a:masterClrMapping/>
  </p:clrMapOvr>
  <p:transition spd="slow"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810787"/>
      </p:ext>
    </p:extLst>
  </p:cSld>
  <p:clrMapOvr>
    <a:masterClrMapping/>
  </p:clrMapOvr>
  <p:transition spd="slow"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564972"/>
      </p:ext>
    </p:extLst>
  </p:cSld>
  <p:clrMapOvr>
    <a:masterClrMapping/>
  </p:clrMapOvr>
  <p:transition spd="slow"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616144"/>
      </p:ext>
    </p:extLst>
  </p:cSld>
  <p:clrMapOvr>
    <a:masterClrMapping/>
  </p:clrMapOvr>
  <p:transition spd="slow"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EECAA663-35C6-4967-96D1-ECA2D8422DC0}" type="datetimeFigureOut">
              <a:rPr lang="ru-RU" smtClean="0"/>
              <a:t>17.09.2018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E87BCEE-F7D0-4795-BA89-AE9E675DC2B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 dir="ru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722075"/>
            <a:ext cx="4202858" cy="2488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339752" y="548680"/>
            <a:ext cx="572836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Республиканцы и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демократы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США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5670369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222909"/>
            <a:ext cx="69492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PT Sans"/>
              </a:rPr>
              <a:t>Республиканцы и демократы США. Разница убеждений Взгляды партий очень отличаются. Во многом они даже противоположны. </a:t>
            </a:r>
          </a:p>
          <a:p>
            <a:r>
              <a:rPr lang="ru-RU" b="0" i="0" dirty="0" smtClean="0">
                <a:solidFill>
                  <a:srgbClr val="000000"/>
                </a:solidFill>
                <a:effectLst/>
                <a:latin typeface="PT Sans"/>
              </a:rPr>
              <a:t>Так, партия </a:t>
            </a:r>
            <a:r>
              <a:rPr lang="ru-RU" b="1" i="0" dirty="0" smtClean="0">
                <a:solidFill>
                  <a:srgbClr val="FF0000"/>
                </a:solidFill>
                <a:effectLst/>
                <a:latin typeface="PT Sans"/>
              </a:rPr>
              <a:t>республиканцев 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PT Sans"/>
              </a:rPr>
              <a:t>выступает за увеличение налогов для богатых людей, госдолга, а также обязательное медицинское страхование и сохранение смертной казни. Ее приверженцы ориентированы на средний класс, коренных жителей Америки и состоятельных людей.  </a:t>
            </a:r>
          </a:p>
          <a:p>
            <a:endParaRPr lang="ru-RU" dirty="0">
              <a:solidFill>
                <a:srgbClr val="000000"/>
              </a:solidFill>
              <a:latin typeface="PT Sans"/>
            </a:endParaRPr>
          </a:p>
          <a:p>
            <a:r>
              <a:rPr lang="ru-RU" b="1" i="0" dirty="0" smtClean="0">
                <a:solidFill>
                  <a:srgbClr val="FF0000"/>
                </a:solidFill>
                <a:effectLst/>
                <a:latin typeface="PT Sans"/>
              </a:rPr>
              <a:t>Демократы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PT Sans"/>
              </a:rPr>
              <a:t> США, наоборот, поддерживают бедные слои населения и лиц, которые живут за счет специальных пособий и выплат. Они выступают за бесплатное медицинское обслуживание, введение налога со сверхприбыли, увеличение бюджетных расходов и мораторий на использование смертной казни. 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437112"/>
            <a:ext cx="3939530" cy="192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5822605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332656"/>
            <a:ext cx="7488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0" dirty="0" smtClean="0">
                <a:solidFill>
                  <a:srgbClr val="000000"/>
                </a:solidFill>
                <a:effectLst/>
                <a:latin typeface="PT Sans"/>
              </a:rPr>
              <a:t>Символ демократов – </a:t>
            </a:r>
            <a:r>
              <a:rPr lang="ru-RU" b="1" i="0" dirty="0" smtClean="0">
                <a:solidFill>
                  <a:srgbClr val="0070C0"/>
                </a:solidFill>
                <a:effectLst/>
                <a:latin typeface="PT Sans"/>
              </a:rPr>
              <a:t>синий осел 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PT Sans"/>
              </a:rPr>
              <a:t>Демократы США как политическая сила были сформированы еще в 1828 году. С начала 60-х годов прошлого века демократическая партия выступает за расширение роли государства, особенно в таких сферах, как социальная защита населения и здравоохранение. 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4162147"/>
            <a:ext cx="65527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0" dirty="0" smtClean="0">
                <a:solidFill>
                  <a:srgbClr val="000000"/>
                </a:solidFill>
                <a:effectLst/>
                <a:latin typeface="PT Sans"/>
              </a:rPr>
              <a:t>Символ республиканцев – </a:t>
            </a:r>
            <a:r>
              <a:rPr lang="ru-RU" b="1" i="0" dirty="0" smtClean="0">
                <a:solidFill>
                  <a:srgbClr val="C00000"/>
                </a:solidFill>
                <a:effectLst/>
                <a:latin typeface="PT Sans"/>
              </a:rPr>
              <a:t>красный слон 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PT Sans"/>
              </a:rPr>
              <a:t>Республиканская партия была создана в 1854 году. С тех пор она имеет большую популярность в США. Самые знаменитые президенты-республиканцы – это Авраам Линкольн, Бенджамин Гаррисон, Теодор Рузвельт, </a:t>
            </a:r>
            <a:r>
              <a:rPr lang="ru-RU" b="0" i="0" dirty="0" err="1" smtClean="0">
                <a:solidFill>
                  <a:srgbClr val="000000"/>
                </a:solidFill>
                <a:effectLst/>
                <a:latin typeface="PT Sans"/>
              </a:rPr>
              <a:t>Джеральд</a:t>
            </a:r>
            <a:r>
              <a:rPr lang="ru-RU" b="0" i="0" dirty="0" smtClean="0">
                <a:solidFill>
                  <a:srgbClr val="000000"/>
                </a:solidFill>
                <a:effectLst/>
                <a:latin typeface="PT Sans"/>
              </a:rPr>
              <a:t> Форд, Джордж Буш, Джордж Буш-младший. 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948794"/>
            <a:ext cx="3255640" cy="1925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8652341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428050"/>
            <a:ext cx="73448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PT Sans"/>
              </a:rPr>
              <a:t>Различие взглядов Проблемами современного общества обеспокоены и республиканцы, и демократы США. Разница только в их сферах влияния. Сюда входят проблемы, которые называются социальными: рост экономики, рабочие места, медицинское обслуживание и другие. 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367136" y="2204863"/>
            <a:ext cx="777686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0" i="0" dirty="0" smtClean="0">
                <a:solidFill>
                  <a:srgbClr val="000000"/>
                </a:solidFill>
                <a:effectLst/>
                <a:latin typeface="PT Sans"/>
              </a:rPr>
              <a:t>Лучшей жизни желают и республиканцы, и демократы США. Разница в их политике заключается в том, что нацелены они на различные слои населения. Чтобы привлечь внимание избирателей, в предвыборной гонке обсуждаются и лица нетрадиционной ориентации, и отношение к наркотикам и абортам, и привлечение в американскую армию женщин, и масса других вопросов. Но зачастую это просто удачные пиар-ходы, используемые для получения голосов. Из-за того, что обе партии направлены на разные слои избирателей, их предвыборные обещания сильно разятся. Так, демократы хотят предоставить лучшие жизненные условия бедным людям, обеспечив их необходимым медицинским обслуживанием, новыми рабочими местами и меньшими налогами, в то время как республиканцы заняты тем, чтобы улучшить жизнь бизнесменов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4881968"/>
      </p:ext>
    </p:extLst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Фантазия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Сша 1945-1963</Template>
  <TotalTime>7</TotalTime>
  <Words>357</Words>
  <Application>Microsoft Office PowerPoint</Application>
  <PresentationFormat>Экран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Фантазия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Ала</dc:creator>
  <cp:lastModifiedBy>Ала</cp:lastModifiedBy>
  <cp:revision>1</cp:revision>
  <dcterms:created xsi:type="dcterms:W3CDTF">2018-09-17T15:20:48Z</dcterms:created>
  <dcterms:modified xsi:type="dcterms:W3CDTF">2018-09-17T15:28:42Z</dcterms:modified>
</cp:coreProperties>
</file>