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75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BEC1-040E-4875-B78F-B5EDD2ADF3D7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424E-B57E-42D2-AED1-E4D30A7F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70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BEC1-040E-4875-B78F-B5EDD2ADF3D7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424E-B57E-42D2-AED1-E4D30A7F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5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BEC1-040E-4875-B78F-B5EDD2ADF3D7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424E-B57E-42D2-AED1-E4D30A7F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0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BEC1-040E-4875-B78F-B5EDD2ADF3D7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424E-B57E-42D2-AED1-E4D30A7F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97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BEC1-040E-4875-B78F-B5EDD2ADF3D7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424E-B57E-42D2-AED1-E4D30A7F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19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BEC1-040E-4875-B78F-B5EDD2ADF3D7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424E-B57E-42D2-AED1-E4D30A7F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96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BEC1-040E-4875-B78F-B5EDD2ADF3D7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424E-B57E-42D2-AED1-E4D30A7F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48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BEC1-040E-4875-B78F-B5EDD2ADF3D7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424E-B57E-42D2-AED1-E4D30A7F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36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BEC1-040E-4875-B78F-B5EDD2ADF3D7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424E-B57E-42D2-AED1-E4D30A7F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4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BEC1-040E-4875-B78F-B5EDD2ADF3D7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424E-B57E-42D2-AED1-E4D30A7F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06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BEC1-040E-4875-B78F-B5EDD2ADF3D7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424E-B57E-42D2-AED1-E4D30A7F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83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0BEC1-040E-4875-B78F-B5EDD2ADF3D7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C424E-B57E-42D2-AED1-E4D30A7FF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1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2" y="0"/>
            <a:ext cx="914530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46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0"/>
            <a:ext cx="90344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02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77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2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8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61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7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2880320" cy="416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71457"/>
            <a:ext cx="32861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08518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Дональд Трамп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82914" y="505291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Джо Байден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671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05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18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50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4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352" y="1199374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Государство всеобщего благосостояния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243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8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3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" y="0"/>
            <a:ext cx="9077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8416" y="5756138"/>
            <a:ext cx="8352928" cy="92333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9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</Words>
  <Application>Microsoft Office PowerPoint</Application>
  <PresentationFormat>Экран (4:3)</PresentationFormat>
  <Paragraphs>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Ала</dc:creator>
  <cp:lastModifiedBy>Ала</cp:lastModifiedBy>
  <cp:revision>4</cp:revision>
  <dcterms:created xsi:type="dcterms:W3CDTF">2023-02-20T17:41:06Z</dcterms:created>
  <dcterms:modified xsi:type="dcterms:W3CDTF">2023-02-20T18:14:04Z</dcterms:modified>
</cp:coreProperties>
</file>