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2050" y="-5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2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62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52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8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2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3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7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14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1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78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DFF0-B7F6-4564-85F2-C23922EA47E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5D01-A8AB-4112-A939-E3F7CBF34C5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049"/>
            </a:avLst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1" t="32973" r="19730" b="47387"/>
          <a:stretch/>
        </p:blipFill>
        <p:spPr bwMode="auto">
          <a:xfrm>
            <a:off x="1259632" y="908720"/>
            <a:ext cx="6580159" cy="206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38198" r="20135" b="46667"/>
          <a:stretch/>
        </p:blipFill>
        <p:spPr bwMode="auto">
          <a:xfrm>
            <a:off x="3935408" y="4797152"/>
            <a:ext cx="4597032" cy="14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3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5" t="25225" r="7466" b="61999"/>
          <a:stretch/>
        </p:blipFill>
        <p:spPr bwMode="auto">
          <a:xfrm>
            <a:off x="1331640" y="292478"/>
            <a:ext cx="6660293" cy="112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5" t="39923" r="30102" b="22163"/>
          <a:stretch/>
        </p:blipFill>
        <p:spPr bwMode="auto">
          <a:xfrm>
            <a:off x="323528" y="1700808"/>
            <a:ext cx="52565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9" t="49309" r="7466" b="27825"/>
          <a:stretch/>
        </p:blipFill>
        <p:spPr bwMode="auto">
          <a:xfrm>
            <a:off x="5868144" y="3152069"/>
            <a:ext cx="3168352" cy="31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5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0" t="31352" r="10710" b="23063"/>
          <a:stretch/>
        </p:blipFill>
        <p:spPr bwMode="auto">
          <a:xfrm>
            <a:off x="459891" y="836712"/>
            <a:ext cx="828092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2" t="25225" r="10507" b="63919"/>
          <a:stretch/>
        </p:blipFill>
        <p:spPr bwMode="auto">
          <a:xfrm>
            <a:off x="1691680" y="404665"/>
            <a:ext cx="6499654" cy="7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3" t="36561" r="41657" b="42538"/>
          <a:stretch/>
        </p:blipFill>
        <p:spPr bwMode="auto">
          <a:xfrm>
            <a:off x="5293655" y="1378996"/>
            <a:ext cx="3355457" cy="276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8" t="36682" r="20001" b="42958"/>
          <a:stretch/>
        </p:blipFill>
        <p:spPr bwMode="auto">
          <a:xfrm>
            <a:off x="491650" y="1484784"/>
            <a:ext cx="442388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60045" r="28549" b="20961"/>
          <a:stretch/>
        </p:blipFill>
        <p:spPr bwMode="auto">
          <a:xfrm>
            <a:off x="3707904" y="4293096"/>
            <a:ext cx="4586489" cy="235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9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43016" r="11115" b="20000"/>
          <a:stretch/>
        </p:blipFill>
        <p:spPr bwMode="auto">
          <a:xfrm>
            <a:off x="611560" y="1916832"/>
            <a:ext cx="78488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24685" r="13463" b="57398"/>
          <a:stretch/>
        </p:blipFill>
        <p:spPr bwMode="auto">
          <a:xfrm>
            <a:off x="755576" y="260648"/>
            <a:ext cx="7560840" cy="122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4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0" t="29891" r="11519" b="59838"/>
          <a:stretch/>
        </p:blipFill>
        <p:spPr bwMode="auto">
          <a:xfrm>
            <a:off x="1691680" y="476672"/>
            <a:ext cx="6499655" cy="70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0" t="45148" r="34288" b="29447"/>
          <a:stretch/>
        </p:blipFill>
        <p:spPr bwMode="auto">
          <a:xfrm>
            <a:off x="467544" y="2564904"/>
            <a:ext cx="460851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4" t="40222" r="14019" b="22763"/>
          <a:stretch/>
        </p:blipFill>
        <p:spPr bwMode="auto">
          <a:xfrm>
            <a:off x="5194043" y="1808820"/>
            <a:ext cx="360040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4" t="24865" r="7365" b="16757"/>
          <a:stretch/>
        </p:blipFill>
        <p:spPr bwMode="auto">
          <a:xfrm>
            <a:off x="336642" y="260648"/>
            <a:ext cx="862784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0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0" t="24865" r="10406" b="16937"/>
          <a:stretch/>
        </p:blipFill>
        <p:spPr bwMode="auto">
          <a:xfrm>
            <a:off x="323528" y="260648"/>
            <a:ext cx="864096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5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7" t="24324" r="11537" b="60587"/>
          <a:stretch/>
        </p:blipFill>
        <p:spPr bwMode="auto">
          <a:xfrm>
            <a:off x="1475656" y="260648"/>
            <a:ext cx="6363730" cy="103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 t="40615" r="32652" b="19159"/>
          <a:stretch/>
        </p:blipFill>
        <p:spPr bwMode="auto">
          <a:xfrm>
            <a:off x="395536" y="1916832"/>
            <a:ext cx="446449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4" t="38753" r="14240" b="19159"/>
          <a:stretch/>
        </p:blipFill>
        <p:spPr bwMode="auto">
          <a:xfrm>
            <a:off x="5148064" y="1830894"/>
            <a:ext cx="3816424" cy="44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2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5" t="24505" r="7669" b="17657"/>
          <a:stretch/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8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2" t="24504" r="11115" b="58178"/>
          <a:stretch/>
        </p:blipFill>
        <p:spPr bwMode="auto">
          <a:xfrm>
            <a:off x="1526777" y="404664"/>
            <a:ext cx="6339018" cy="1187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2" t="43023" r="38361" b="23783"/>
          <a:stretch/>
        </p:blipFill>
        <p:spPr bwMode="auto">
          <a:xfrm>
            <a:off x="323528" y="1916832"/>
            <a:ext cx="417646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0" t="43504" r="11115" b="23783"/>
          <a:stretch/>
        </p:blipFill>
        <p:spPr bwMode="auto">
          <a:xfrm>
            <a:off x="4696286" y="2348880"/>
            <a:ext cx="4032594" cy="368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t="25225" r="7669" b="19100"/>
          <a:stretch/>
        </p:blipFill>
        <p:spPr bwMode="auto">
          <a:xfrm>
            <a:off x="467544" y="476672"/>
            <a:ext cx="820891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4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8" t="24685" r="9055" b="19099"/>
          <a:stretch/>
        </p:blipFill>
        <p:spPr bwMode="auto">
          <a:xfrm>
            <a:off x="251520" y="332656"/>
            <a:ext cx="864096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548680"/>
            <a:ext cx="1800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Кто? 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Когда? 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t="24504" r="7567" b="16757"/>
          <a:stretch/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2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7" t="24324" r="16385" b="17477"/>
          <a:stretch/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0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0" t="24865" r="10811" b="28231"/>
          <a:stretch/>
        </p:blipFill>
        <p:spPr bwMode="auto">
          <a:xfrm>
            <a:off x="251520" y="188640"/>
            <a:ext cx="86409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0" t="72086" r="10811" b="17478"/>
          <a:stretch/>
        </p:blipFill>
        <p:spPr bwMode="auto">
          <a:xfrm>
            <a:off x="755576" y="5157192"/>
            <a:ext cx="7632848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3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0" t="41368" r="36925" b="46847"/>
          <a:stretch/>
        </p:blipFill>
        <p:spPr bwMode="auto">
          <a:xfrm>
            <a:off x="539552" y="548680"/>
            <a:ext cx="3402253" cy="80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0" t="56083" r="36350" b="30043"/>
          <a:stretch/>
        </p:blipFill>
        <p:spPr bwMode="auto">
          <a:xfrm>
            <a:off x="330424" y="4485417"/>
            <a:ext cx="3888432" cy="16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1" t="27915" r="14087" b="21141"/>
          <a:stretch/>
        </p:blipFill>
        <p:spPr bwMode="auto">
          <a:xfrm>
            <a:off x="4355977" y="402843"/>
            <a:ext cx="4166712" cy="576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6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5" t="24323" r="12533" b="65001"/>
          <a:stretch/>
        </p:blipFill>
        <p:spPr bwMode="auto">
          <a:xfrm>
            <a:off x="1619672" y="404664"/>
            <a:ext cx="6153665" cy="73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4" t="34939" r="23007" b="19640"/>
          <a:stretch/>
        </p:blipFill>
        <p:spPr bwMode="auto">
          <a:xfrm>
            <a:off x="539552" y="1412776"/>
            <a:ext cx="8280920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6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t="27748" r="7568" b="19459"/>
          <a:stretch/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9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2" t="24504" r="8885" b="22342"/>
          <a:stretch/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9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0" t="25405" r="8378" b="66920"/>
          <a:stretch/>
        </p:blipFill>
        <p:spPr bwMode="auto">
          <a:xfrm>
            <a:off x="1691680" y="285500"/>
            <a:ext cx="6512012" cy="767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0" t="64732" r="8378" b="31844"/>
          <a:stretch/>
        </p:blipFill>
        <p:spPr bwMode="auto">
          <a:xfrm>
            <a:off x="611560" y="4823778"/>
            <a:ext cx="7848872" cy="62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4" t="33141" r="21063" b="35868"/>
          <a:stretch/>
        </p:blipFill>
        <p:spPr bwMode="auto">
          <a:xfrm>
            <a:off x="5508104" y="1412776"/>
            <a:ext cx="246194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35242" r="44103" b="38271"/>
          <a:stretch/>
        </p:blipFill>
        <p:spPr bwMode="auto">
          <a:xfrm>
            <a:off x="899592" y="1412776"/>
            <a:ext cx="25202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966490"/>
            <a:ext cx="708807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Прочитайте п. 4. Дайте новое название. Составьте кластер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07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t="25766" r="8986" b="17117"/>
          <a:stretch/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1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7" t="24504" r="29864" b="16937"/>
          <a:stretch/>
        </p:blipFill>
        <p:spPr bwMode="auto">
          <a:xfrm>
            <a:off x="323528" y="332656"/>
            <a:ext cx="849694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7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t="25405" r="9899" b="18378"/>
          <a:stretch/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6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t="25405" r="7973" b="16937"/>
          <a:stretch/>
        </p:blipFill>
        <p:spPr bwMode="auto">
          <a:xfrm>
            <a:off x="467544" y="332656"/>
            <a:ext cx="8208912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0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t="24324" r="8987" b="65586"/>
          <a:stretch/>
        </p:blipFill>
        <p:spPr bwMode="auto">
          <a:xfrm>
            <a:off x="1187624" y="404664"/>
            <a:ext cx="6969212" cy="69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3" t="35441" r="23223" b="20001"/>
          <a:stretch/>
        </p:blipFill>
        <p:spPr bwMode="auto">
          <a:xfrm>
            <a:off x="467544" y="1340768"/>
            <a:ext cx="6840760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4968" y="4149080"/>
            <a:ext cx="1563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Стр</a:t>
            </a:r>
            <a:r>
              <a:rPr lang="ru-RU" b="1" dirty="0" smtClean="0">
                <a:solidFill>
                  <a:srgbClr val="FF0000"/>
                </a:solidFill>
              </a:rPr>
              <a:t> . 153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Какие государства находились в зависимости от Китая?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42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4" t="39279" r="14662" b="31352"/>
          <a:stretch/>
        </p:blipFill>
        <p:spPr bwMode="auto">
          <a:xfrm>
            <a:off x="395536" y="764704"/>
            <a:ext cx="842493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1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24865" r="7872" b="17297"/>
          <a:stretch/>
        </p:blipFill>
        <p:spPr bwMode="auto">
          <a:xfrm>
            <a:off x="323528" y="332656"/>
            <a:ext cx="8496944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875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t="24505" r="7973" b="17657"/>
          <a:stretch/>
        </p:blipFill>
        <p:spPr bwMode="auto">
          <a:xfrm>
            <a:off x="251520" y="188640"/>
            <a:ext cx="8640960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33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4" t="43171" r="12068" b="25379"/>
          <a:stretch/>
        </p:blipFill>
        <p:spPr bwMode="auto">
          <a:xfrm>
            <a:off x="5076056" y="2348880"/>
            <a:ext cx="3888432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t="24325" r="7972" b="58598"/>
          <a:stretch/>
        </p:blipFill>
        <p:spPr bwMode="auto">
          <a:xfrm>
            <a:off x="1307717" y="476672"/>
            <a:ext cx="7068065" cy="117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t="42981" r="38208" b="25127"/>
          <a:stretch/>
        </p:blipFill>
        <p:spPr bwMode="auto">
          <a:xfrm>
            <a:off x="539552" y="2348879"/>
            <a:ext cx="4176464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4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27</Words>
  <Application>Microsoft Office PowerPoint</Application>
  <PresentationFormat>Экран (4:3)</PresentationFormat>
  <Paragraphs>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6</cp:revision>
  <dcterms:created xsi:type="dcterms:W3CDTF">2022-04-10T12:48:48Z</dcterms:created>
  <dcterms:modified xsi:type="dcterms:W3CDTF">2022-04-16T10:24:18Z</dcterms:modified>
</cp:coreProperties>
</file>