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7" r:id="rId8"/>
    <p:sldId id="260" r:id="rId9"/>
    <p:sldId id="261" r:id="rId10"/>
    <p:sldId id="262" r:id="rId11"/>
    <p:sldId id="263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6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6BAA-B14B-4E60-9CFA-5B743191F155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E24B-BE25-4545-A914-230D67D00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803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6BAA-B14B-4E60-9CFA-5B743191F155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E24B-BE25-4545-A914-230D67D00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70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6BAA-B14B-4E60-9CFA-5B743191F155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E24B-BE25-4545-A914-230D67D00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124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6BAA-B14B-4E60-9CFA-5B743191F155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E24B-BE25-4545-A914-230D67D00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752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6BAA-B14B-4E60-9CFA-5B743191F155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E24B-BE25-4545-A914-230D67D00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430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6BAA-B14B-4E60-9CFA-5B743191F155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E24B-BE25-4545-A914-230D67D00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127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6BAA-B14B-4E60-9CFA-5B743191F155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E24B-BE25-4545-A914-230D67D00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864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6BAA-B14B-4E60-9CFA-5B743191F155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E24B-BE25-4545-A914-230D67D00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32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6BAA-B14B-4E60-9CFA-5B743191F155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E24B-BE25-4545-A914-230D67D00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884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6BAA-B14B-4E60-9CFA-5B743191F155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E24B-BE25-4545-A914-230D67D00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470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6BAA-B14B-4E60-9CFA-5B743191F155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E24B-BE25-4545-A914-230D67D00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407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87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36BAA-B14B-4E60-9CFA-5B743191F155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EE24B-BE25-4545-A914-230D67D000B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6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650" y="908720"/>
            <a:ext cx="9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 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Польско-советская война 1919—1921 гг.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и второе провозглашение ССРБ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5373216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Д/З, повторить </a:t>
            </a:r>
            <a:r>
              <a:rPr lang="ru-RU" sz="2000" b="1" dirty="0" smtClean="0">
                <a:solidFill>
                  <a:srgbClr val="002060"/>
                </a:solidFill>
                <a:latin typeface="Sylfaen"/>
              </a:rPr>
              <a:t>§ 1- 4, готовиться к тематическому контролю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448703"/>
            <a:ext cx="922432" cy="11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96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1" y="1484784"/>
            <a:ext cx="2664296" cy="342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5423" y="508518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+mj-lt"/>
              </a:rPr>
              <a:t>31 июля 1920 г. в Минске состоялось совместное заседание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+mj-lt"/>
              </a:rPr>
              <a:t>представителей партий и общественных организаций, на котором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была принята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«Декларация о провозглашении независимости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Советской Социалистической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Республики Беларусь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».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680"/>
            <a:ext cx="5184576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440160" cy="1080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2511" y="4766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С. 28 , документ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771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68" y="1268760"/>
            <a:ext cx="6088063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1999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Подписание Рижского мирного договора </a:t>
            </a:r>
          </a:p>
          <a:p>
            <a:pPr algn="ctr"/>
            <a:r>
              <a:rPr lang="ru-RU" sz="2400" b="1" dirty="0" smtClean="0"/>
              <a:t>18 марта 1921 г.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16487"/>
            <a:ext cx="1440160" cy="1080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60212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С. 29, №4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81128"/>
            <a:ext cx="786408" cy="8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095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2736"/>
            <a:ext cx="6234956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569" y="5373214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j-lt"/>
              </a:rPr>
              <a:t>По Рижскому мирному договору к Польше отходила территория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Западной Беларуси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с площадью в 113 тыс. км² и населением около 4 млн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человек.Витебская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и Гомельская губернии, западные уезды Смоленской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губернии оставались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в составе РСФСР. За ССРБ сохранялось только 6 уездов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Минской губернии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1452953" y="2211355"/>
            <a:ext cx="366516" cy="2258008"/>
          </a:xfrm>
          <a:custGeom>
            <a:avLst/>
            <a:gdLst>
              <a:gd name="connsiteX0" fmla="*/ 217227 w 366516"/>
              <a:gd name="connsiteY0" fmla="*/ 0 h 2258008"/>
              <a:gd name="connsiteX1" fmla="*/ 263880 w 366516"/>
              <a:gd name="connsiteY1" fmla="*/ 46653 h 2258008"/>
              <a:gd name="connsiteX2" fmla="*/ 329194 w 366516"/>
              <a:gd name="connsiteY2" fmla="*/ 130629 h 2258008"/>
              <a:gd name="connsiteX3" fmla="*/ 366516 w 366516"/>
              <a:gd name="connsiteY3" fmla="*/ 205274 h 2258008"/>
              <a:gd name="connsiteX4" fmla="*/ 347855 w 366516"/>
              <a:gd name="connsiteY4" fmla="*/ 363894 h 2258008"/>
              <a:gd name="connsiteX5" fmla="*/ 301202 w 366516"/>
              <a:gd name="connsiteY5" fmla="*/ 419878 h 2258008"/>
              <a:gd name="connsiteX6" fmla="*/ 263880 w 366516"/>
              <a:gd name="connsiteY6" fmla="*/ 494523 h 2258008"/>
              <a:gd name="connsiteX7" fmla="*/ 235888 w 366516"/>
              <a:gd name="connsiteY7" fmla="*/ 587829 h 2258008"/>
              <a:gd name="connsiteX8" fmla="*/ 207896 w 366516"/>
              <a:gd name="connsiteY8" fmla="*/ 746449 h 2258008"/>
              <a:gd name="connsiteX9" fmla="*/ 189235 w 366516"/>
              <a:gd name="connsiteY9" fmla="*/ 774441 h 2258008"/>
              <a:gd name="connsiteX10" fmla="*/ 179904 w 366516"/>
              <a:gd name="connsiteY10" fmla="*/ 970384 h 2258008"/>
              <a:gd name="connsiteX11" fmla="*/ 161243 w 366516"/>
              <a:gd name="connsiteY11" fmla="*/ 998376 h 2258008"/>
              <a:gd name="connsiteX12" fmla="*/ 151912 w 366516"/>
              <a:gd name="connsiteY12" fmla="*/ 1026367 h 2258008"/>
              <a:gd name="connsiteX13" fmla="*/ 142582 w 366516"/>
              <a:gd name="connsiteY13" fmla="*/ 1119674 h 2258008"/>
              <a:gd name="connsiteX14" fmla="*/ 133251 w 366516"/>
              <a:gd name="connsiteY14" fmla="*/ 1296955 h 2258008"/>
              <a:gd name="connsiteX15" fmla="*/ 77267 w 366516"/>
              <a:gd name="connsiteY15" fmla="*/ 1352939 h 2258008"/>
              <a:gd name="connsiteX16" fmla="*/ 58606 w 366516"/>
              <a:gd name="connsiteY16" fmla="*/ 1380931 h 2258008"/>
              <a:gd name="connsiteX17" fmla="*/ 39945 w 366516"/>
              <a:gd name="connsiteY17" fmla="*/ 1436914 h 2258008"/>
              <a:gd name="connsiteX18" fmla="*/ 30614 w 366516"/>
              <a:gd name="connsiteY18" fmla="*/ 1474237 h 2258008"/>
              <a:gd name="connsiteX19" fmla="*/ 11953 w 366516"/>
              <a:gd name="connsiteY19" fmla="*/ 1502229 h 2258008"/>
              <a:gd name="connsiteX20" fmla="*/ 11953 w 366516"/>
              <a:gd name="connsiteY20" fmla="*/ 1819469 h 2258008"/>
              <a:gd name="connsiteX21" fmla="*/ 49276 w 366516"/>
              <a:gd name="connsiteY21" fmla="*/ 1922106 h 2258008"/>
              <a:gd name="connsiteX22" fmla="*/ 58606 w 366516"/>
              <a:gd name="connsiteY22" fmla="*/ 1950098 h 2258008"/>
              <a:gd name="connsiteX23" fmla="*/ 86598 w 366516"/>
              <a:gd name="connsiteY23" fmla="*/ 1987421 h 2258008"/>
              <a:gd name="connsiteX24" fmla="*/ 95929 w 366516"/>
              <a:gd name="connsiteY24" fmla="*/ 2015412 h 2258008"/>
              <a:gd name="connsiteX25" fmla="*/ 123920 w 366516"/>
              <a:gd name="connsiteY25" fmla="*/ 2052735 h 2258008"/>
              <a:gd name="connsiteX26" fmla="*/ 105259 w 366516"/>
              <a:gd name="connsiteY26" fmla="*/ 2183363 h 2258008"/>
              <a:gd name="connsiteX27" fmla="*/ 86598 w 366516"/>
              <a:gd name="connsiteY27" fmla="*/ 2202025 h 2258008"/>
              <a:gd name="connsiteX28" fmla="*/ 67937 w 366516"/>
              <a:gd name="connsiteY28" fmla="*/ 2258008 h 22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66516" h="2258008">
                <a:moveTo>
                  <a:pt x="217227" y="0"/>
                </a:moveTo>
                <a:cubicBezTo>
                  <a:pt x="232778" y="15551"/>
                  <a:pt x="249954" y="29632"/>
                  <a:pt x="263880" y="46653"/>
                </a:cubicBezTo>
                <a:cubicBezTo>
                  <a:pt x="364324" y="169419"/>
                  <a:pt x="252512" y="53947"/>
                  <a:pt x="329194" y="130629"/>
                </a:cubicBezTo>
                <a:cubicBezTo>
                  <a:pt x="350637" y="194958"/>
                  <a:pt x="333946" y="172703"/>
                  <a:pt x="366516" y="205274"/>
                </a:cubicBezTo>
                <a:cubicBezTo>
                  <a:pt x="365671" y="216257"/>
                  <a:pt x="364028" y="326158"/>
                  <a:pt x="347855" y="363894"/>
                </a:cubicBezTo>
                <a:cubicBezTo>
                  <a:pt x="327393" y="411637"/>
                  <a:pt x="330629" y="373634"/>
                  <a:pt x="301202" y="419878"/>
                </a:cubicBezTo>
                <a:cubicBezTo>
                  <a:pt x="286267" y="443347"/>
                  <a:pt x="270627" y="467535"/>
                  <a:pt x="263880" y="494523"/>
                </a:cubicBezTo>
                <a:cubicBezTo>
                  <a:pt x="249778" y="550928"/>
                  <a:pt x="258604" y="519679"/>
                  <a:pt x="235888" y="587829"/>
                </a:cubicBezTo>
                <a:cubicBezTo>
                  <a:pt x="232918" y="620499"/>
                  <a:pt x="232758" y="709155"/>
                  <a:pt x="207896" y="746449"/>
                </a:cubicBezTo>
                <a:lnTo>
                  <a:pt x="189235" y="774441"/>
                </a:lnTo>
                <a:cubicBezTo>
                  <a:pt x="186125" y="839755"/>
                  <a:pt x="188014" y="905501"/>
                  <a:pt x="179904" y="970384"/>
                </a:cubicBezTo>
                <a:cubicBezTo>
                  <a:pt x="178513" y="981511"/>
                  <a:pt x="166258" y="988346"/>
                  <a:pt x="161243" y="998376"/>
                </a:cubicBezTo>
                <a:cubicBezTo>
                  <a:pt x="156845" y="1007173"/>
                  <a:pt x="155022" y="1017037"/>
                  <a:pt x="151912" y="1026367"/>
                </a:cubicBezTo>
                <a:cubicBezTo>
                  <a:pt x="148802" y="1057469"/>
                  <a:pt x="144733" y="1088491"/>
                  <a:pt x="142582" y="1119674"/>
                </a:cubicBezTo>
                <a:cubicBezTo>
                  <a:pt x="138511" y="1178709"/>
                  <a:pt x="149207" y="1239971"/>
                  <a:pt x="133251" y="1296955"/>
                </a:cubicBezTo>
                <a:cubicBezTo>
                  <a:pt x="126135" y="1322369"/>
                  <a:pt x="91906" y="1330980"/>
                  <a:pt x="77267" y="1352939"/>
                </a:cubicBezTo>
                <a:lnTo>
                  <a:pt x="58606" y="1380931"/>
                </a:lnTo>
                <a:cubicBezTo>
                  <a:pt x="52386" y="1399592"/>
                  <a:pt x="44716" y="1417831"/>
                  <a:pt x="39945" y="1436914"/>
                </a:cubicBezTo>
                <a:cubicBezTo>
                  <a:pt x="36835" y="1449355"/>
                  <a:pt x="35666" y="1462450"/>
                  <a:pt x="30614" y="1474237"/>
                </a:cubicBezTo>
                <a:cubicBezTo>
                  <a:pt x="26197" y="1484544"/>
                  <a:pt x="18173" y="1492898"/>
                  <a:pt x="11953" y="1502229"/>
                </a:cubicBezTo>
                <a:cubicBezTo>
                  <a:pt x="-1697" y="1638735"/>
                  <a:pt x="-6120" y="1638731"/>
                  <a:pt x="11953" y="1819469"/>
                </a:cubicBezTo>
                <a:cubicBezTo>
                  <a:pt x="13736" y="1837296"/>
                  <a:pt x="42189" y="1903208"/>
                  <a:pt x="49276" y="1922106"/>
                </a:cubicBezTo>
                <a:cubicBezTo>
                  <a:pt x="52729" y="1931315"/>
                  <a:pt x="53726" y="1941559"/>
                  <a:pt x="58606" y="1950098"/>
                </a:cubicBezTo>
                <a:cubicBezTo>
                  <a:pt x="66321" y="1963600"/>
                  <a:pt x="77267" y="1974980"/>
                  <a:pt x="86598" y="1987421"/>
                </a:cubicBezTo>
                <a:cubicBezTo>
                  <a:pt x="89708" y="1996751"/>
                  <a:pt x="91049" y="2006873"/>
                  <a:pt x="95929" y="2015412"/>
                </a:cubicBezTo>
                <a:cubicBezTo>
                  <a:pt x="103644" y="2028914"/>
                  <a:pt x="121865" y="2037320"/>
                  <a:pt x="123920" y="2052735"/>
                </a:cubicBezTo>
                <a:cubicBezTo>
                  <a:pt x="124068" y="2053846"/>
                  <a:pt x="122486" y="2154652"/>
                  <a:pt x="105259" y="2183363"/>
                </a:cubicBezTo>
                <a:cubicBezTo>
                  <a:pt x="100733" y="2190906"/>
                  <a:pt x="92818" y="2195804"/>
                  <a:pt x="86598" y="2202025"/>
                </a:cubicBezTo>
                <a:cubicBezTo>
                  <a:pt x="75580" y="2246094"/>
                  <a:pt x="83002" y="2227877"/>
                  <a:pt x="67937" y="2258008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89" y="2937873"/>
            <a:ext cx="542296" cy="8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902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9" y="1204013"/>
            <a:ext cx="7518777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459906" y="1499306"/>
            <a:ext cx="4976189" cy="4961290"/>
          </a:xfrm>
          <a:custGeom>
            <a:avLst/>
            <a:gdLst>
              <a:gd name="connsiteX0" fmla="*/ 175635 w 4980990"/>
              <a:gd name="connsiteY0" fmla="*/ 629826 h 4921089"/>
              <a:gd name="connsiteX1" fmla="*/ 2620255 w 4980990"/>
              <a:gd name="connsiteY1" fmla="*/ 489867 h 4921089"/>
              <a:gd name="connsiteX2" fmla="*/ 2984149 w 4980990"/>
              <a:gd name="connsiteY2" fmla="*/ 881753 h 4921089"/>
              <a:gd name="connsiteX3" fmla="*/ 4449055 w 4980990"/>
              <a:gd name="connsiteY3" fmla="*/ 1600210 h 4921089"/>
              <a:gd name="connsiteX4" fmla="*/ 4486378 w 4980990"/>
              <a:gd name="connsiteY4" fmla="*/ 1786822 h 4921089"/>
              <a:gd name="connsiteX5" fmla="*/ 4402402 w 4980990"/>
              <a:gd name="connsiteY5" fmla="*/ 2076071 h 4921089"/>
              <a:gd name="connsiteX6" fmla="*/ 4924917 w 4980990"/>
              <a:gd name="connsiteY6" fmla="*/ 2579924 h 4921089"/>
              <a:gd name="connsiteX7" fmla="*/ 4971570 w 4980990"/>
              <a:gd name="connsiteY7" fmla="*/ 2738545 h 4921089"/>
              <a:gd name="connsiteX8" fmla="*/ 4971570 w 4980990"/>
              <a:gd name="connsiteY8" fmla="*/ 2934488 h 4921089"/>
              <a:gd name="connsiteX9" fmla="*/ 4943578 w 4980990"/>
              <a:gd name="connsiteY9" fmla="*/ 3111769 h 4921089"/>
              <a:gd name="connsiteX10" fmla="*/ 4803619 w 4980990"/>
              <a:gd name="connsiteY10" fmla="*/ 3671606 h 4921089"/>
              <a:gd name="connsiteX11" fmla="*/ 4682321 w 4980990"/>
              <a:gd name="connsiteY11" fmla="*/ 3998178 h 4921089"/>
              <a:gd name="connsiteX12" fmla="*/ 4598345 w 4980990"/>
              <a:gd name="connsiteY12" fmla="*/ 4240773 h 4921089"/>
              <a:gd name="connsiteX13" fmla="*/ 4449055 w 4980990"/>
              <a:gd name="connsiteY13" fmla="*/ 4576675 h 4921089"/>
              <a:gd name="connsiteX14" fmla="*/ 4281104 w 4980990"/>
              <a:gd name="connsiteY14" fmla="*/ 4903247 h 4921089"/>
              <a:gd name="connsiteX15" fmla="*/ 3422688 w 4980990"/>
              <a:gd name="connsiteY15" fmla="*/ 4865924 h 4921089"/>
              <a:gd name="connsiteX16" fmla="*/ 3189423 w 4980990"/>
              <a:gd name="connsiteY16" fmla="*/ 4763288 h 4921089"/>
              <a:gd name="connsiteX17" fmla="*/ 2984149 w 4980990"/>
              <a:gd name="connsiteY17" fmla="*/ 4669982 h 4921089"/>
              <a:gd name="connsiteX18" fmla="*/ 2629586 w 4980990"/>
              <a:gd name="connsiteY18" fmla="*/ 4651320 h 4921089"/>
              <a:gd name="connsiteX19" fmla="*/ 2079080 w 4980990"/>
              <a:gd name="connsiteY19" fmla="*/ 4604667 h 4921089"/>
              <a:gd name="connsiteX20" fmla="*/ 1612549 w 4980990"/>
              <a:gd name="connsiteY20" fmla="*/ 4604667 h 4921089"/>
              <a:gd name="connsiteX21" fmla="*/ 1313970 w 4980990"/>
              <a:gd name="connsiteY21" fmla="*/ 4548684 h 4921089"/>
              <a:gd name="connsiteX22" fmla="*/ 1043382 w 4980990"/>
              <a:gd name="connsiteY22" fmla="*/ 4184790 h 4921089"/>
              <a:gd name="connsiteX23" fmla="*/ 940745 w 4980990"/>
              <a:gd name="connsiteY23" fmla="*/ 3839557 h 4921089"/>
              <a:gd name="connsiteX24" fmla="*/ 894092 w 4980990"/>
              <a:gd name="connsiteY24" fmla="*/ 3484994 h 4921089"/>
              <a:gd name="connsiteX25" fmla="*/ 828778 w 4980990"/>
              <a:gd name="connsiteY25" fmla="*/ 3205075 h 4921089"/>
              <a:gd name="connsiteX26" fmla="*/ 763464 w 4980990"/>
              <a:gd name="connsiteY26" fmla="*/ 2990471 h 4921089"/>
              <a:gd name="connsiteX27" fmla="*/ 651496 w 4980990"/>
              <a:gd name="connsiteY27" fmla="*/ 2327998 h 4921089"/>
              <a:gd name="connsiteX28" fmla="*/ 548859 w 4980990"/>
              <a:gd name="connsiteY28" fmla="*/ 1730839 h 4921089"/>
              <a:gd name="connsiteX29" fmla="*/ 296933 w 4980990"/>
              <a:gd name="connsiteY29" fmla="*/ 1012382 h 4921089"/>
              <a:gd name="connsiteX30" fmla="*/ 203627 w 4980990"/>
              <a:gd name="connsiteY30" fmla="*/ 4675 h 4921089"/>
              <a:gd name="connsiteX31" fmla="*/ 175635 w 4980990"/>
              <a:gd name="connsiteY31" fmla="*/ 629826 h 4921089"/>
              <a:gd name="connsiteX0" fmla="*/ 38675 w 4844030"/>
              <a:gd name="connsiteY0" fmla="*/ 629320 h 4920583"/>
              <a:gd name="connsiteX1" fmla="*/ 631110 w 4844030"/>
              <a:gd name="connsiteY1" fmla="*/ 5582 h 4920583"/>
              <a:gd name="connsiteX2" fmla="*/ 2483295 w 4844030"/>
              <a:gd name="connsiteY2" fmla="*/ 489361 h 4920583"/>
              <a:gd name="connsiteX3" fmla="*/ 2847189 w 4844030"/>
              <a:gd name="connsiteY3" fmla="*/ 881247 h 4920583"/>
              <a:gd name="connsiteX4" fmla="*/ 4312095 w 4844030"/>
              <a:gd name="connsiteY4" fmla="*/ 1599704 h 4920583"/>
              <a:gd name="connsiteX5" fmla="*/ 4349418 w 4844030"/>
              <a:gd name="connsiteY5" fmla="*/ 1786316 h 4920583"/>
              <a:gd name="connsiteX6" fmla="*/ 4265442 w 4844030"/>
              <a:gd name="connsiteY6" fmla="*/ 2075565 h 4920583"/>
              <a:gd name="connsiteX7" fmla="*/ 4787957 w 4844030"/>
              <a:gd name="connsiteY7" fmla="*/ 2579418 h 4920583"/>
              <a:gd name="connsiteX8" fmla="*/ 4834610 w 4844030"/>
              <a:gd name="connsiteY8" fmla="*/ 2738039 h 4920583"/>
              <a:gd name="connsiteX9" fmla="*/ 4834610 w 4844030"/>
              <a:gd name="connsiteY9" fmla="*/ 2933982 h 4920583"/>
              <a:gd name="connsiteX10" fmla="*/ 4806618 w 4844030"/>
              <a:gd name="connsiteY10" fmla="*/ 3111263 h 4920583"/>
              <a:gd name="connsiteX11" fmla="*/ 4666659 w 4844030"/>
              <a:gd name="connsiteY11" fmla="*/ 3671100 h 4920583"/>
              <a:gd name="connsiteX12" fmla="*/ 4545361 w 4844030"/>
              <a:gd name="connsiteY12" fmla="*/ 3997672 h 4920583"/>
              <a:gd name="connsiteX13" fmla="*/ 4461385 w 4844030"/>
              <a:gd name="connsiteY13" fmla="*/ 4240267 h 4920583"/>
              <a:gd name="connsiteX14" fmla="*/ 4312095 w 4844030"/>
              <a:gd name="connsiteY14" fmla="*/ 4576169 h 4920583"/>
              <a:gd name="connsiteX15" fmla="*/ 4144144 w 4844030"/>
              <a:gd name="connsiteY15" fmla="*/ 4902741 h 4920583"/>
              <a:gd name="connsiteX16" fmla="*/ 3285728 w 4844030"/>
              <a:gd name="connsiteY16" fmla="*/ 4865418 h 4920583"/>
              <a:gd name="connsiteX17" fmla="*/ 3052463 w 4844030"/>
              <a:gd name="connsiteY17" fmla="*/ 4762782 h 4920583"/>
              <a:gd name="connsiteX18" fmla="*/ 2847189 w 4844030"/>
              <a:gd name="connsiteY18" fmla="*/ 4669476 h 4920583"/>
              <a:gd name="connsiteX19" fmla="*/ 2492626 w 4844030"/>
              <a:gd name="connsiteY19" fmla="*/ 4650814 h 4920583"/>
              <a:gd name="connsiteX20" fmla="*/ 1942120 w 4844030"/>
              <a:gd name="connsiteY20" fmla="*/ 4604161 h 4920583"/>
              <a:gd name="connsiteX21" fmla="*/ 1475589 w 4844030"/>
              <a:gd name="connsiteY21" fmla="*/ 4604161 h 4920583"/>
              <a:gd name="connsiteX22" fmla="*/ 1177010 w 4844030"/>
              <a:gd name="connsiteY22" fmla="*/ 4548178 h 4920583"/>
              <a:gd name="connsiteX23" fmla="*/ 906422 w 4844030"/>
              <a:gd name="connsiteY23" fmla="*/ 4184284 h 4920583"/>
              <a:gd name="connsiteX24" fmla="*/ 803785 w 4844030"/>
              <a:gd name="connsiteY24" fmla="*/ 3839051 h 4920583"/>
              <a:gd name="connsiteX25" fmla="*/ 757132 w 4844030"/>
              <a:gd name="connsiteY25" fmla="*/ 3484488 h 4920583"/>
              <a:gd name="connsiteX26" fmla="*/ 691818 w 4844030"/>
              <a:gd name="connsiteY26" fmla="*/ 3204569 h 4920583"/>
              <a:gd name="connsiteX27" fmla="*/ 626504 w 4844030"/>
              <a:gd name="connsiteY27" fmla="*/ 2989965 h 4920583"/>
              <a:gd name="connsiteX28" fmla="*/ 514536 w 4844030"/>
              <a:gd name="connsiteY28" fmla="*/ 2327492 h 4920583"/>
              <a:gd name="connsiteX29" fmla="*/ 411899 w 4844030"/>
              <a:gd name="connsiteY29" fmla="*/ 1730333 h 4920583"/>
              <a:gd name="connsiteX30" fmla="*/ 159973 w 4844030"/>
              <a:gd name="connsiteY30" fmla="*/ 1011876 h 4920583"/>
              <a:gd name="connsiteX31" fmla="*/ 66667 w 4844030"/>
              <a:gd name="connsiteY31" fmla="*/ 4169 h 4920583"/>
              <a:gd name="connsiteX32" fmla="*/ 38675 w 4844030"/>
              <a:gd name="connsiteY32" fmla="*/ 629320 h 4920583"/>
              <a:gd name="connsiteX0" fmla="*/ 95316 w 4900671"/>
              <a:gd name="connsiteY0" fmla="*/ 652241 h 4943504"/>
              <a:gd name="connsiteX1" fmla="*/ 687751 w 4900671"/>
              <a:gd name="connsiteY1" fmla="*/ 28503 h 4943504"/>
              <a:gd name="connsiteX2" fmla="*/ 2539936 w 4900671"/>
              <a:gd name="connsiteY2" fmla="*/ 512282 h 4943504"/>
              <a:gd name="connsiteX3" fmla="*/ 2903830 w 4900671"/>
              <a:gd name="connsiteY3" fmla="*/ 904168 h 4943504"/>
              <a:gd name="connsiteX4" fmla="*/ 4368736 w 4900671"/>
              <a:gd name="connsiteY4" fmla="*/ 1622625 h 4943504"/>
              <a:gd name="connsiteX5" fmla="*/ 4406059 w 4900671"/>
              <a:gd name="connsiteY5" fmla="*/ 1809237 h 4943504"/>
              <a:gd name="connsiteX6" fmla="*/ 4322083 w 4900671"/>
              <a:gd name="connsiteY6" fmla="*/ 2098486 h 4943504"/>
              <a:gd name="connsiteX7" fmla="*/ 4844598 w 4900671"/>
              <a:gd name="connsiteY7" fmla="*/ 2602339 h 4943504"/>
              <a:gd name="connsiteX8" fmla="*/ 4891251 w 4900671"/>
              <a:gd name="connsiteY8" fmla="*/ 2760960 h 4943504"/>
              <a:gd name="connsiteX9" fmla="*/ 4891251 w 4900671"/>
              <a:gd name="connsiteY9" fmla="*/ 2956903 h 4943504"/>
              <a:gd name="connsiteX10" fmla="*/ 4863259 w 4900671"/>
              <a:gd name="connsiteY10" fmla="*/ 3134184 h 4943504"/>
              <a:gd name="connsiteX11" fmla="*/ 4723300 w 4900671"/>
              <a:gd name="connsiteY11" fmla="*/ 3694021 h 4943504"/>
              <a:gd name="connsiteX12" fmla="*/ 4602002 w 4900671"/>
              <a:gd name="connsiteY12" fmla="*/ 4020593 h 4943504"/>
              <a:gd name="connsiteX13" fmla="*/ 4518026 w 4900671"/>
              <a:gd name="connsiteY13" fmla="*/ 4263188 h 4943504"/>
              <a:gd name="connsiteX14" fmla="*/ 4368736 w 4900671"/>
              <a:gd name="connsiteY14" fmla="*/ 4599090 h 4943504"/>
              <a:gd name="connsiteX15" fmla="*/ 4200785 w 4900671"/>
              <a:gd name="connsiteY15" fmla="*/ 4925662 h 4943504"/>
              <a:gd name="connsiteX16" fmla="*/ 3342369 w 4900671"/>
              <a:gd name="connsiteY16" fmla="*/ 4888339 h 4943504"/>
              <a:gd name="connsiteX17" fmla="*/ 3109104 w 4900671"/>
              <a:gd name="connsiteY17" fmla="*/ 4785703 h 4943504"/>
              <a:gd name="connsiteX18" fmla="*/ 2903830 w 4900671"/>
              <a:gd name="connsiteY18" fmla="*/ 4692397 h 4943504"/>
              <a:gd name="connsiteX19" fmla="*/ 2549267 w 4900671"/>
              <a:gd name="connsiteY19" fmla="*/ 4673735 h 4943504"/>
              <a:gd name="connsiteX20" fmla="*/ 1998761 w 4900671"/>
              <a:gd name="connsiteY20" fmla="*/ 4627082 h 4943504"/>
              <a:gd name="connsiteX21" fmla="*/ 1532230 w 4900671"/>
              <a:gd name="connsiteY21" fmla="*/ 4627082 h 4943504"/>
              <a:gd name="connsiteX22" fmla="*/ 1233651 w 4900671"/>
              <a:gd name="connsiteY22" fmla="*/ 4571099 h 4943504"/>
              <a:gd name="connsiteX23" fmla="*/ 963063 w 4900671"/>
              <a:gd name="connsiteY23" fmla="*/ 4207205 h 4943504"/>
              <a:gd name="connsiteX24" fmla="*/ 860426 w 4900671"/>
              <a:gd name="connsiteY24" fmla="*/ 3861972 h 4943504"/>
              <a:gd name="connsiteX25" fmla="*/ 813773 w 4900671"/>
              <a:gd name="connsiteY25" fmla="*/ 3507409 h 4943504"/>
              <a:gd name="connsiteX26" fmla="*/ 748459 w 4900671"/>
              <a:gd name="connsiteY26" fmla="*/ 3227490 h 4943504"/>
              <a:gd name="connsiteX27" fmla="*/ 683145 w 4900671"/>
              <a:gd name="connsiteY27" fmla="*/ 3012886 h 4943504"/>
              <a:gd name="connsiteX28" fmla="*/ 571177 w 4900671"/>
              <a:gd name="connsiteY28" fmla="*/ 2350413 h 4943504"/>
              <a:gd name="connsiteX29" fmla="*/ 468540 w 4900671"/>
              <a:gd name="connsiteY29" fmla="*/ 1753254 h 4943504"/>
              <a:gd name="connsiteX30" fmla="*/ 216614 w 4900671"/>
              <a:gd name="connsiteY30" fmla="*/ 1034797 h 4943504"/>
              <a:gd name="connsiteX31" fmla="*/ 1269334 w 4900671"/>
              <a:gd name="connsiteY31" fmla="*/ 205785 h 4943504"/>
              <a:gd name="connsiteX32" fmla="*/ 123308 w 4900671"/>
              <a:gd name="connsiteY32" fmla="*/ 27090 h 4943504"/>
              <a:gd name="connsiteX33" fmla="*/ 95316 w 4900671"/>
              <a:gd name="connsiteY33" fmla="*/ 652241 h 4943504"/>
              <a:gd name="connsiteX0" fmla="*/ 1098871 w 4777409"/>
              <a:gd name="connsiteY0" fmla="*/ 205898 h 4917038"/>
              <a:gd name="connsiteX1" fmla="*/ 564489 w 4777409"/>
              <a:gd name="connsiteY1" fmla="*/ 2037 h 4917038"/>
              <a:gd name="connsiteX2" fmla="*/ 2416674 w 4777409"/>
              <a:gd name="connsiteY2" fmla="*/ 485816 h 4917038"/>
              <a:gd name="connsiteX3" fmla="*/ 2780568 w 4777409"/>
              <a:gd name="connsiteY3" fmla="*/ 877702 h 4917038"/>
              <a:gd name="connsiteX4" fmla="*/ 4245474 w 4777409"/>
              <a:gd name="connsiteY4" fmla="*/ 1596159 h 4917038"/>
              <a:gd name="connsiteX5" fmla="*/ 4282797 w 4777409"/>
              <a:gd name="connsiteY5" fmla="*/ 1782771 h 4917038"/>
              <a:gd name="connsiteX6" fmla="*/ 4198821 w 4777409"/>
              <a:gd name="connsiteY6" fmla="*/ 2072020 h 4917038"/>
              <a:gd name="connsiteX7" fmla="*/ 4721336 w 4777409"/>
              <a:gd name="connsiteY7" fmla="*/ 2575873 h 4917038"/>
              <a:gd name="connsiteX8" fmla="*/ 4767989 w 4777409"/>
              <a:gd name="connsiteY8" fmla="*/ 2734494 h 4917038"/>
              <a:gd name="connsiteX9" fmla="*/ 4767989 w 4777409"/>
              <a:gd name="connsiteY9" fmla="*/ 2930437 h 4917038"/>
              <a:gd name="connsiteX10" fmla="*/ 4739997 w 4777409"/>
              <a:gd name="connsiteY10" fmla="*/ 3107718 h 4917038"/>
              <a:gd name="connsiteX11" fmla="*/ 4600038 w 4777409"/>
              <a:gd name="connsiteY11" fmla="*/ 3667555 h 4917038"/>
              <a:gd name="connsiteX12" fmla="*/ 4478740 w 4777409"/>
              <a:gd name="connsiteY12" fmla="*/ 3994127 h 4917038"/>
              <a:gd name="connsiteX13" fmla="*/ 4394764 w 4777409"/>
              <a:gd name="connsiteY13" fmla="*/ 4236722 h 4917038"/>
              <a:gd name="connsiteX14" fmla="*/ 4245474 w 4777409"/>
              <a:gd name="connsiteY14" fmla="*/ 4572624 h 4917038"/>
              <a:gd name="connsiteX15" fmla="*/ 4077523 w 4777409"/>
              <a:gd name="connsiteY15" fmla="*/ 4899196 h 4917038"/>
              <a:gd name="connsiteX16" fmla="*/ 3219107 w 4777409"/>
              <a:gd name="connsiteY16" fmla="*/ 4861873 h 4917038"/>
              <a:gd name="connsiteX17" fmla="*/ 2985842 w 4777409"/>
              <a:gd name="connsiteY17" fmla="*/ 4759237 h 4917038"/>
              <a:gd name="connsiteX18" fmla="*/ 2780568 w 4777409"/>
              <a:gd name="connsiteY18" fmla="*/ 4665931 h 4917038"/>
              <a:gd name="connsiteX19" fmla="*/ 2426005 w 4777409"/>
              <a:gd name="connsiteY19" fmla="*/ 4647269 h 4917038"/>
              <a:gd name="connsiteX20" fmla="*/ 1875499 w 4777409"/>
              <a:gd name="connsiteY20" fmla="*/ 4600616 h 4917038"/>
              <a:gd name="connsiteX21" fmla="*/ 1408968 w 4777409"/>
              <a:gd name="connsiteY21" fmla="*/ 4600616 h 4917038"/>
              <a:gd name="connsiteX22" fmla="*/ 1110389 w 4777409"/>
              <a:gd name="connsiteY22" fmla="*/ 4544633 h 4917038"/>
              <a:gd name="connsiteX23" fmla="*/ 839801 w 4777409"/>
              <a:gd name="connsiteY23" fmla="*/ 4180739 h 4917038"/>
              <a:gd name="connsiteX24" fmla="*/ 737164 w 4777409"/>
              <a:gd name="connsiteY24" fmla="*/ 3835506 h 4917038"/>
              <a:gd name="connsiteX25" fmla="*/ 690511 w 4777409"/>
              <a:gd name="connsiteY25" fmla="*/ 3480943 h 4917038"/>
              <a:gd name="connsiteX26" fmla="*/ 625197 w 4777409"/>
              <a:gd name="connsiteY26" fmla="*/ 3201024 h 4917038"/>
              <a:gd name="connsiteX27" fmla="*/ 559883 w 4777409"/>
              <a:gd name="connsiteY27" fmla="*/ 2986420 h 4917038"/>
              <a:gd name="connsiteX28" fmla="*/ 447915 w 4777409"/>
              <a:gd name="connsiteY28" fmla="*/ 2323947 h 4917038"/>
              <a:gd name="connsiteX29" fmla="*/ 345278 w 4777409"/>
              <a:gd name="connsiteY29" fmla="*/ 1726788 h 4917038"/>
              <a:gd name="connsiteX30" fmla="*/ 93352 w 4777409"/>
              <a:gd name="connsiteY30" fmla="*/ 1008331 h 4917038"/>
              <a:gd name="connsiteX31" fmla="*/ 1146072 w 4777409"/>
              <a:gd name="connsiteY31" fmla="*/ 179319 h 4917038"/>
              <a:gd name="connsiteX32" fmla="*/ 46 w 4777409"/>
              <a:gd name="connsiteY32" fmla="*/ 624 h 4917038"/>
              <a:gd name="connsiteX33" fmla="*/ 1098871 w 4777409"/>
              <a:gd name="connsiteY33" fmla="*/ 205898 h 4917038"/>
              <a:gd name="connsiteX0" fmla="*/ 564489 w 4777409"/>
              <a:gd name="connsiteY0" fmla="*/ 2037 h 4917038"/>
              <a:gd name="connsiteX1" fmla="*/ 2416674 w 4777409"/>
              <a:gd name="connsiteY1" fmla="*/ 485816 h 4917038"/>
              <a:gd name="connsiteX2" fmla="*/ 2780568 w 4777409"/>
              <a:gd name="connsiteY2" fmla="*/ 877702 h 4917038"/>
              <a:gd name="connsiteX3" fmla="*/ 4245474 w 4777409"/>
              <a:gd name="connsiteY3" fmla="*/ 1596159 h 4917038"/>
              <a:gd name="connsiteX4" fmla="*/ 4282797 w 4777409"/>
              <a:gd name="connsiteY4" fmla="*/ 1782771 h 4917038"/>
              <a:gd name="connsiteX5" fmla="*/ 4198821 w 4777409"/>
              <a:gd name="connsiteY5" fmla="*/ 2072020 h 4917038"/>
              <a:gd name="connsiteX6" fmla="*/ 4721336 w 4777409"/>
              <a:gd name="connsiteY6" fmla="*/ 2575873 h 4917038"/>
              <a:gd name="connsiteX7" fmla="*/ 4767989 w 4777409"/>
              <a:gd name="connsiteY7" fmla="*/ 2734494 h 4917038"/>
              <a:gd name="connsiteX8" fmla="*/ 4767989 w 4777409"/>
              <a:gd name="connsiteY8" fmla="*/ 2930437 h 4917038"/>
              <a:gd name="connsiteX9" fmla="*/ 4739997 w 4777409"/>
              <a:gd name="connsiteY9" fmla="*/ 3107718 h 4917038"/>
              <a:gd name="connsiteX10" fmla="*/ 4600038 w 4777409"/>
              <a:gd name="connsiteY10" fmla="*/ 3667555 h 4917038"/>
              <a:gd name="connsiteX11" fmla="*/ 4478740 w 4777409"/>
              <a:gd name="connsiteY11" fmla="*/ 3994127 h 4917038"/>
              <a:gd name="connsiteX12" fmla="*/ 4394764 w 4777409"/>
              <a:gd name="connsiteY12" fmla="*/ 4236722 h 4917038"/>
              <a:gd name="connsiteX13" fmla="*/ 4245474 w 4777409"/>
              <a:gd name="connsiteY13" fmla="*/ 4572624 h 4917038"/>
              <a:gd name="connsiteX14" fmla="*/ 4077523 w 4777409"/>
              <a:gd name="connsiteY14" fmla="*/ 4899196 h 4917038"/>
              <a:gd name="connsiteX15" fmla="*/ 3219107 w 4777409"/>
              <a:gd name="connsiteY15" fmla="*/ 4861873 h 4917038"/>
              <a:gd name="connsiteX16" fmla="*/ 2985842 w 4777409"/>
              <a:gd name="connsiteY16" fmla="*/ 4759237 h 4917038"/>
              <a:gd name="connsiteX17" fmla="*/ 2780568 w 4777409"/>
              <a:gd name="connsiteY17" fmla="*/ 4665931 h 4917038"/>
              <a:gd name="connsiteX18" fmla="*/ 2426005 w 4777409"/>
              <a:gd name="connsiteY18" fmla="*/ 4647269 h 4917038"/>
              <a:gd name="connsiteX19" fmla="*/ 1875499 w 4777409"/>
              <a:gd name="connsiteY19" fmla="*/ 4600616 h 4917038"/>
              <a:gd name="connsiteX20" fmla="*/ 1408968 w 4777409"/>
              <a:gd name="connsiteY20" fmla="*/ 4600616 h 4917038"/>
              <a:gd name="connsiteX21" fmla="*/ 1110389 w 4777409"/>
              <a:gd name="connsiteY21" fmla="*/ 4544633 h 4917038"/>
              <a:gd name="connsiteX22" fmla="*/ 839801 w 4777409"/>
              <a:gd name="connsiteY22" fmla="*/ 4180739 h 4917038"/>
              <a:gd name="connsiteX23" fmla="*/ 737164 w 4777409"/>
              <a:gd name="connsiteY23" fmla="*/ 3835506 h 4917038"/>
              <a:gd name="connsiteX24" fmla="*/ 690511 w 4777409"/>
              <a:gd name="connsiteY24" fmla="*/ 3480943 h 4917038"/>
              <a:gd name="connsiteX25" fmla="*/ 625197 w 4777409"/>
              <a:gd name="connsiteY25" fmla="*/ 3201024 h 4917038"/>
              <a:gd name="connsiteX26" fmla="*/ 559883 w 4777409"/>
              <a:gd name="connsiteY26" fmla="*/ 2986420 h 4917038"/>
              <a:gd name="connsiteX27" fmla="*/ 447915 w 4777409"/>
              <a:gd name="connsiteY27" fmla="*/ 2323947 h 4917038"/>
              <a:gd name="connsiteX28" fmla="*/ 345278 w 4777409"/>
              <a:gd name="connsiteY28" fmla="*/ 1726788 h 4917038"/>
              <a:gd name="connsiteX29" fmla="*/ 93352 w 4777409"/>
              <a:gd name="connsiteY29" fmla="*/ 1008331 h 4917038"/>
              <a:gd name="connsiteX30" fmla="*/ 1146072 w 4777409"/>
              <a:gd name="connsiteY30" fmla="*/ 179319 h 4917038"/>
              <a:gd name="connsiteX31" fmla="*/ 46 w 4777409"/>
              <a:gd name="connsiteY31" fmla="*/ 624 h 4917038"/>
              <a:gd name="connsiteX32" fmla="*/ 1187926 w 4777409"/>
              <a:gd name="connsiteY32" fmla="*/ 297338 h 4917038"/>
              <a:gd name="connsiteX0" fmla="*/ 564489 w 4777409"/>
              <a:gd name="connsiteY0" fmla="*/ 2037 h 4917038"/>
              <a:gd name="connsiteX1" fmla="*/ 2416674 w 4777409"/>
              <a:gd name="connsiteY1" fmla="*/ 485816 h 4917038"/>
              <a:gd name="connsiteX2" fmla="*/ 2780568 w 4777409"/>
              <a:gd name="connsiteY2" fmla="*/ 877702 h 4917038"/>
              <a:gd name="connsiteX3" fmla="*/ 4245474 w 4777409"/>
              <a:gd name="connsiteY3" fmla="*/ 1596159 h 4917038"/>
              <a:gd name="connsiteX4" fmla="*/ 4282797 w 4777409"/>
              <a:gd name="connsiteY4" fmla="*/ 1782771 h 4917038"/>
              <a:gd name="connsiteX5" fmla="*/ 4198821 w 4777409"/>
              <a:gd name="connsiteY5" fmla="*/ 2072020 h 4917038"/>
              <a:gd name="connsiteX6" fmla="*/ 4721336 w 4777409"/>
              <a:gd name="connsiteY6" fmla="*/ 2575873 h 4917038"/>
              <a:gd name="connsiteX7" fmla="*/ 4767989 w 4777409"/>
              <a:gd name="connsiteY7" fmla="*/ 2734494 h 4917038"/>
              <a:gd name="connsiteX8" fmla="*/ 4767989 w 4777409"/>
              <a:gd name="connsiteY8" fmla="*/ 2930437 h 4917038"/>
              <a:gd name="connsiteX9" fmla="*/ 4739997 w 4777409"/>
              <a:gd name="connsiteY9" fmla="*/ 3107718 h 4917038"/>
              <a:gd name="connsiteX10" fmla="*/ 4600038 w 4777409"/>
              <a:gd name="connsiteY10" fmla="*/ 3667555 h 4917038"/>
              <a:gd name="connsiteX11" fmla="*/ 4478740 w 4777409"/>
              <a:gd name="connsiteY11" fmla="*/ 3994127 h 4917038"/>
              <a:gd name="connsiteX12" fmla="*/ 4394764 w 4777409"/>
              <a:gd name="connsiteY12" fmla="*/ 4236722 h 4917038"/>
              <a:gd name="connsiteX13" fmla="*/ 4245474 w 4777409"/>
              <a:gd name="connsiteY13" fmla="*/ 4572624 h 4917038"/>
              <a:gd name="connsiteX14" fmla="*/ 4077523 w 4777409"/>
              <a:gd name="connsiteY14" fmla="*/ 4899196 h 4917038"/>
              <a:gd name="connsiteX15" fmla="*/ 3219107 w 4777409"/>
              <a:gd name="connsiteY15" fmla="*/ 4861873 h 4917038"/>
              <a:gd name="connsiteX16" fmla="*/ 2985842 w 4777409"/>
              <a:gd name="connsiteY16" fmla="*/ 4759237 h 4917038"/>
              <a:gd name="connsiteX17" fmla="*/ 2780568 w 4777409"/>
              <a:gd name="connsiteY17" fmla="*/ 4665931 h 4917038"/>
              <a:gd name="connsiteX18" fmla="*/ 2426005 w 4777409"/>
              <a:gd name="connsiteY18" fmla="*/ 4647269 h 4917038"/>
              <a:gd name="connsiteX19" fmla="*/ 1875499 w 4777409"/>
              <a:gd name="connsiteY19" fmla="*/ 4600616 h 4917038"/>
              <a:gd name="connsiteX20" fmla="*/ 1408968 w 4777409"/>
              <a:gd name="connsiteY20" fmla="*/ 4600616 h 4917038"/>
              <a:gd name="connsiteX21" fmla="*/ 1110389 w 4777409"/>
              <a:gd name="connsiteY21" fmla="*/ 4544633 h 4917038"/>
              <a:gd name="connsiteX22" fmla="*/ 839801 w 4777409"/>
              <a:gd name="connsiteY22" fmla="*/ 4180739 h 4917038"/>
              <a:gd name="connsiteX23" fmla="*/ 737164 w 4777409"/>
              <a:gd name="connsiteY23" fmla="*/ 3835506 h 4917038"/>
              <a:gd name="connsiteX24" fmla="*/ 690511 w 4777409"/>
              <a:gd name="connsiteY24" fmla="*/ 3480943 h 4917038"/>
              <a:gd name="connsiteX25" fmla="*/ 625197 w 4777409"/>
              <a:gd name="connsiteY25" fmla="*/ 3201024 h 4917038"/>
              <a:gd name="connsiteX26" fmla="*/ 559883 w 4777409"/>
              <a:gd name="connsiteY26" fmla="*/ 2986420 h 4917038"/>
              <a:gd name="connsiteX27" fmla="*/ 447915 w 4777409"/>
              <a:gd name="connsiteY27" fmla="*/ 2323947 h 4917038"/>
              <a:gd name="connsiteX28" fmla="*/ 345278 w 4777409"/>
              <a:gd name="connsiteY28" fmla="*/ 1726788 h 4917038"/>
              <a:gd name="connsiteX29" fmla="*/ 93352 w 4777409"/>
              <a:gd name="connsiteY29" fmla="*/ 1008331 h 4917038"/>
              <a:gd name="connsiteX30" fmla="*/ 1146072 w 4777409"/>
              <a:gd name="connsiteY30" fmla="*/ 179319 h 4917038"/>
              <a:gd name="connsiteX31" fmla="*/ 46 w 4777409"/>
              <a:gd name="connsiteY31" fmla="*/ 624 h 4917038"/>
              <a:gd name="connsiteX32" fmla="*/ 1187926 w 4777409"/>
              <a:gd name="connsiteY32" fmla="*/ 297338 h 4917038"/>
              <a:gd name="connsiteX33" fmla="*/ 564489 w 4777409"/>
              <a:gd name="connsiteY33" fmla="*/ 2037 h 4917038"/>
              <a:gd name="connsiteX0" fmla="*/ 631450 w 4844370"/>
              <a:gd name="connsiteY0" fmla="*/ 46289 h 4961290"/>
              <a:gd name="connsiteX1" fmla="*/ 2483635 w 4844370"/>
              <a:gd name="connsiteY1" fmla="*/ 530068 h 4961290"/>
              <a:gd name="connsiteX2" fmla="*/ 2847529 w 4844370"/>
              <a:gd name="connsiteY2" fmla="*/ 921954 h 4961290"/>
              <a:gd name="connsiteX3" fmla="*/ 4312435 w 4844370"/>
              <a:gd name="connsiteY3" fmla="*/ 1640411 h 4961290"/>
              <a:gd name="connsiteX4" fmla="*/ 4349758 w 4844370"/>
              <a:gd name="connsiteY4" fmla="*/ 1827023 h 4961290"/>
              <a:gd name="connsiteX5" fmla="*/ 4265782 w 4844370"/>
              <a:gd name="connsiteY5" fmla="*/ 2116272 h 4961290"/>
              <a:gd name="connsiteX6" fmla="*/ 4788297 w 4844370"/>
              <a:gd name="connsiteY6" fmla="*/ 2620125 h 4961290"/>
              <a:gd name="connsiteX7" fmla="*/ 4834950 w 4844370"/>
              <a:gd name="connsiteY7" fmla="*/ 2778746 h 4961290"/>
              <a:gd name="connsiteX8" fmla="*/ 4834950 w 4844370"/>
              <a:gd name="connsiteY8" fmla="*/ 2974689 h 4961290"/>
              <a:gd name="connsiteX9" fmla="*/ 4806958 w 4844370"/>
              <a:gd name="connsiteY9" fmla="*/ 3151970 h 4961290"/>
              <a:gd name="connsiteX10" fmla="*/ 4666999 w 4844370"/>
              <a:gd name="connsiteY10" fmla="*/ 3711807 h 4961290"/>
              <a:gd name="connsiteX11" fmla="*/ 4545701 w 4844370"/>
              <a:gd name="connsiteY11" fmla="*/ 4038379 h 4961290"/>
              <a:gd name="connsiteX12" fmla="*/ 4461725 w 4844370"/>
              <a:gd name="connsiteY12" fmla="*/ 4280974 h 4961290"/>
              <a:gd name="connsiteX13" fmla="*/ 4312435 w 4844370"/>
              <a:gd name="connsiteY13" fmla="*/ 4616876 h 4961290"/>
              <a:gd name="connsiteX14" fmla="*/ 4144484 w 4844370"/>
              <a:gd name="connsiteY14" fmla="*/ 4943448 h 4961290"/>
              <a:gd name="connsiteX15" fmla="*/ 3286068 w 4844370"/>
              <a:gd name="connsiteY15" fmla="*/ 4906125 h 4961290"/>
              <a:gd name="connsiteX16" fmla="*/ 3052803 w 4844370"/>
              <a:gd name="connsiteY16" fmla="*/ 4803489 h 4961290"/>
              <a:gd name="connsiteX17" fmla="*/ 2847529 w 4844370"/>
              <a:gd name="connsiteY17" fmla="*/ 4710183 h 4961290"/>
              <a:gd name="connsiteX18" fmla="*/ 2492966 w 4844370"/>
              <a:gd name="connsiteY18" fmla="*/ 4691521 h 4961290"/>
              <a:gd name="connsiteX19" fmla="*/ 1942460 w 4844370"/>
              <a:gd name="connsiteY19" fmla="*/ 4644868 h 4961290"/>
              <a:gd name="connsiteX20" fmla="*/ 1475929 w 4844370"/>
              <a:gd name="connsiteY20" fmla="*/ 4644868 h 4961290"/>
              <a:gd name="connsiteX21" fmla="*/ 1177350 w 4844370"/>
              <a:gd name="connsiteY21" fmla="*/ 4588885 h 4961290"/>
              <a:gd name="connsiteX22" fmla="*/ 906762 w 4844370"/>
              <a:gd name="connsiteY22" fmla="*/ 4224991 h 4961290"/>
              <a:gd name="connsiteX23" fmla="*/ 804125 w 4844370"/>
              <a:gd name="connsiteY23" fmla="*/ 3879758 h 4961290"/>
              <a:gd name="connsiteX24" fmla="*/ 757472 w 4844370"/>
              <a:gd name="connsiteY24" fmla="*/ 3525195 h 4961290"/>
              <a:gd name="connsiteX25" fmla="*/ 692158 w 4844370"/>
              <a:gd name="connsiteY25" fmla="*/ 3245276 h 4961290"/>
              <a:gd name="connsiteX26" fmla="*/ 626844 w 4844370"/>
              <a:gd name="connsiteY26" fmla="*/ 3030672 h 4961290"/>
              <a:gd name="connsiteX27" fmla="*/ 514876 w 4844370"/>
              <a:gd name="connsiteY27" fmla="*/ 2368199 h 4961290"/>
              <a:gd name="connsiteX28" fmla="*/ 412239 w 4844370"/>
              <a:gd name="connsiteY28" fmla="*/ 1771040 h 4961290"/>
              <a:gd name="connsiteX29" fmla="*/ 160313 w 4844370"/>
              <a:gd name="connsiteY29" fmla="*/ 1052583 h 4961290"/>
              <a:gd name="connsiteX30" fmla="*/ 1213033 w 4844370"/>
              <a:gd name="connsiteY30" fmla="*/ 223571 h 4961290"/>
              <a:gd name="connsiteX31" fmla="*/ 67007 w 4844370"/>
              <a:gd name="connsiteY31" fmla="*/ 44876 h 4961290"/>
              <a:gd name="connsiteX32" fmla="*/ 246204 w 4844370"/>
              <a:gd name="connsiteY32" fmla="*/ 920088 h 4961290"/>
              <a:gd name="connsiteX33" fmla="*/ 631450 w 4844370"/>
              <a:gd name="connsiteY33" fmla="*/ 46289 h 4961290"/>
              <a:gd name="connsiteX0" fmla="*/ 633470 w 4846390"/>
              <a:gd name="connsiteY0" fmla="*/ 46289 h 4961290"/>
              <a:gd name="connsiteX1" fmla="*/ 2485655 w 4846390"/>
              <a:gd name="connsiteY1" fmla="*/ 530068 h 4961290"/>
              <a:gd name="connsiteX2" fmla="*/ 2849549 w 4846390"/>
              <a:gd name="connsiteY2" fmla="*/ 921954 h 4961290"/>
              <a:gd name="connsiteX3" fmla="*/ 4314455 w 4846390"/>
              <a:gd name="connsiteY3" fmla="*/ 1640411 h 4961290"/>
              <a:gd name="connsiteX4" fmla="*/ 4351778 w 4846390"/>
              <a:gd name="connsiteY4" fmla="*/ 1827023 h 4961290"/>
              <a:gd name="connsiteX5" fmla="*/ 4267802 w 4846390"/>
              <a:gd name="connsiteY5" fmla="*/ 2116272 h 4961290"/>
              <a:gd name="connsiteX6" fmla="*/ 4790317 w 4846390"/>
              <a:gd name="connsiteY6" fmla="*/ 2620125 h 4961290"/>
              <a:gd name="connsiteX7" fmla="*/ 4836970 w 4846390"/>
              <a:gd name="connsiteY7" fmla="*/ 2778746 h 4961290"/>
              <a:gd name="connsiteX8" fmla="*/ 4836970 w 4846390"/>
              <a:gd name="connsiteY8" fmla="*/ 2974689 h 4961290"/>
              <a:gd name="connsiteX9" fmla="*/ 4808978 w 4846390"/>
              <a:gd name="connsiteY9" fmla="*/ 3151970 h 4961290"/>
              <a:gd name="connsiteX10" fmla="*/ 4669019 w 4846390"/>
              <a:gd name="connsiteY10" fmla="*/ 3711807 h 4961290"/>
              <a:gd name="connsiteX11" fmla="*/ 4547721 w 4846390"/>
              <a:gd name="connsiteY11" fmla="*/ 4038379 h 4961290"/>
              <a:gd name="connsiteX12" fmla="*/ 4463745 w 4846390"/>
              <a:gd name="connsiteY12" fmla="*/ 4280974 h 4961290"/>
              <a:gd name="connsiteX13" fmla="*/ 4314455 w 4846390"/>
              <a:gd name="connsiteY13" fmla="*/ 4616876 h 4961290"/>
              <a:gd name="connsiteX14" fmla="*/ 4146504 w 4846390"/>
              <a:gd name="connsiteY14" fmla="*/ 4943448 h 4961290"/>
              <a:gd name="connsiteX15" fmla="*/ 3288088 w 4846390"/>
              <a:gd name="connsiteY15" fmla="*/ 4906125 h 4961290"/>
              <a:gd name="connsiteX16" fmla="*/ 3054823 w 4846390"/>
              <a:gd name="connsiteY16" fmla="*/ 4803489 h 4961290"/>
              <a:gd name="connsiteX17" fmla="*/ 2849549 w 4846390"/>
              <a:gd name="connsiteY17" fmla="*/ 4710183 h 4961290"/>
              <a:gd name="connsiteX18" fmla="*/ 2494986 w 4846390"/>
              <a:gd name="connsiteY18" fmla="*/ 4691521 h 4961290"/>
              <a:gd name="connsiteX19" fmla="*/ 1944480 w 4846390"/>
              <a:gd name="connsiteY19" fmla="*/ 4644868 h 4961290"/>
              <a:gd name="connsiteX20" fmla="*/ 1477949 w 4846390"/>
              <a:gd name="connsiteY20" fmla="*/ 4644868 h 4961290"/>
              <a:gd name="connsiteX21" fmla="*/ 1179370 w 4846390"/>
              <a:gd name="connsiteY21" fmla="*/ 4588885 h 4961290"/>
              <a:gd name="connsiteX22" fmla="*/ 908782 w 4846390"/>
              <a:gd name="connsiteY22" fmla="*/ 4224991 h 4961290"/>
              <a:gd name="connsiteX23" fmla="*/ 806145 w 4846390"/>
              <a:gd name="connsiteY23" fmla="*/ 3879758 h 4961290"/>
              <a:gd name="connsiteX24" fmla="*/ 759492 w 4846390"/>
              <a:gd name="connsiteY24" fmla="*/ 3525195 h 4961290"/>
              <a:gd name="connsiteX25" fmla="*/ 694178 w 4846390"/>
              <a:gd name="connsiteY25" fmla="*/ 3245276 h 4961290"/>
              <a:gd name="connsiteX26" fmla="*/ 628864 w 4846390"/>
              <a:gd name="connsiteY26" fmla="*/ 3030672 h 4961290"/>
              <a:gd name="connsiteX27" fmla="*/ 516896 w 4846390"/>
              <a:gd name="connsiteY27" fmla="*/ 2368199 h 4961290"/>
              <a:gd name="connsiteX28" fmla="*/ 414259 w 4846390"/>
              <a:gd name="connsiteY28" fmla="*/ 1771040 h 4961290"/>
              <a:gd name="connsiteX29" fmla="*/ 162333 w 4846390"/>
              <a:gd name="connsiteY29" fmla="*/ 1052583 h 4961290"/>
              <a:gd name="connsiteX30" fmla="*/ 1215053 w 4846390"/>
              <a:gd name="connsiteY30" fmla="*/ 223571 h 4961290"/>
              <a:gd name="connsiteX31" fmla="*/ 69027 w 4846390"/>
              <a:gd name="connsiteY31" fmla="*/ 44876 h 4961290"/>
              <a:gd name="connsiteX32" fmla="*/ 248224 w 4846390"/>
              <a:gd name="connsiteY32" fmla="*/ 920088 h 4961290"/>
              <a:gd name="connsiteX33" fmla="*/ 1233227 w 4846390"/>
              <a:gd name="connsiteY33" fmla="*/ 204909 h 4961290"/>
              <a:gd name="connsiteX34" fmla="*/ 633470 w 4846390"/>
              <a:gd name="connsiteY34" fmla="*/ 46289 h 496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46390" h="4961290">
                <a:moveTo>
                  <a:pt x="633470" y="46289"/>
                </a:moveTo>
                <a:cubicBezTo>
                  <a:pt x="1040907" y="22963"/>
                  <a:pt x="2116309" y="384124"/>
                  <a:pt x="2485655" y="530068"/>
                </a:cubicBezTo>
                <a:cubicBezTo>
                  <a:pt x="2855002" y="676012"/>
                  <a:pt x="2544749" y="736897"/>
                  <a:pt x="2849549" y="921954"/>
                </a:cubicBezTo>
                <a:cubicBezTo>
                  <a:pt x="3154349" y="1107011"/>
                  <a:pt x="4064084" y="1489566"/>
                  <a:pt x="4314455" y="1640411"/>
                </a:cubicBezTo>
                <a:cubicBezTo>
                  <a:pt x="4564826" y="1791256"/>
                  <a:pt x="4359553" y="1747713"/>
                  <a:pt x="4351778" y="1827023"/>
                </a:cubicBezTo>
                <a:cubicBezTo>
                  <a:pt x="4344003" y="1906333"/>
                  <a:pt x="4194712" y="1984088"/>
                  <a:pt x="4267802" y="2116272"/>
                </a:cubicBezTo>
                <a:cubicBezTo>
                  <a:pt x="4340892" y="2248456"/>
                  <a:pt x="4695456" y="2509713"/>
                  <a:pt x="4790317" y="2620125"/>
                </a:cubicBezTo>
                <a:cubicBezTo>
                  <a:pt x="4885178" y="2730537"/>
                  <a:pt x="4829195" y="2719652"/>
                  <a:pt x="4836970" y="2778746"/>
                </a:cubicBezTo>
                <a:cubicBezTo>
                  <a:pt x="4844745" y="2837840"/>
                  <a:pt x="4841635" y="2912485"/>
                  <a:pt x="4836970" y="2974689"/>
                </a:cubicBezTo>
                <a:cubicBezTo>
                  <a:pt x="4832305" y="3036893"/>
                  <a:pt x="4836970" y="3029117"/>
                  <a:pt x="4808978" y="3151970"/>
                </a:cubicBezTo>
                <a:cubicBezTo>
                  <a:pt x="4780986" y="3274823"/>
                  <a:pt x="4712562" y="3564072"/>
                  <a:pt x="4669019" y="3711807"/>
                </a:cubicBezTo>
                <a:cubicBezTo>
                  <a:pt x="4625476" y="3859542"/>
                  <a:pt x="4581933" y="3943518"/>
                  <a:pt x="4547721" y="4038379"/>
                </a:cubicBezTo>
                <a:cubicBezTo>
                  <a:pt x="4513509" y="4133240"/>
                  <a:pt x="4502623" y="4184558"/>
                  <a:pt x="4463745" y="4280974"/>
                </a:cubicBezTo>
                <a:cubicBezTo>
                  <a:pt x="4424867" y="4377390"/>
                  <a:pt x="4367328" y="4506464"/>
                  <a:pt x="4314455" y="4616876"/>
                </a:cubicBezTo>
                <a:cubicBezTo>
                  <a:pt x="4261582" y="4727288"/>
                  <a:pt x="4317565" y="4895240"/>
                  <a:pt x="4146504" y="4943448"/>
                </a:cubicBezTo>
                <a:cubicBezTo>
                  <a:pt x="3975443" y="4991656"/>
                  <a:pt x="3470035" y="4929451"/>
                  <a:pt x="3288088" y="4906125"/>
                </a:cubicBezTo>
                <a:cubicBezTo>
                  <a:pt x="3106141" y="4882799"/>
                  <a:pt x="3054823" y="4803489"/>
                  <a:pt x="3054823" y="4803489"/>
                </a:cubicBezTo>
                <a:cubicBezTo>
                  <a:pt x="2981733" y="4770832"/>
                  <a:pt x="2942855" y="4728844"/>
                  <a:pt x="2849549" y="4710183"/>
                </a:cubicBezTo>
                <a:cubicBezTo>
                  <a:pt x="2756243" y="4691522"/>
                  <a:pt x="2645831" y="4702407"/>
                  <a:pt x="2494986" y="4691521"/>
                </a:cubicBezTo>
                <a:cubicBezTo>
                  <a:pt x="2344141" y="4680635"/>
                  <a:pt x="2113986" y="4652643"/>
                  <a:pt x="1944480" y="4644868"/>
                </a:cubicBezTo>
                <a:cubicBezTo>
                  <a:pt x="1774974" y="4637093"/>
                  <a:pt x="1605467" y="4654198"/>
                  <a:pt x="1477949" y="4644868"/>
                </a:cubicBezTo>
                <a:cubicBezTo>
                  <a:pt x="1350431" y="4635538"/>
                  <a:pt x="1274231" y="4658864"/>
                  <a:pt x="1179370" y="4588885"/>
                </a:cubicBezTo>
                <a:cubicBezTo>
                  <a:pt x="1084509" y="4518906"/>
                  <a:pt x="970986" y="4343179"/>
                  <a:pt x="908782" y="4224991"/>
                </a:cubicBezTo>
                <a:cubicBezTo>
                  <a:pt x="846578" y="4106803"/>
                  <a:pt x="831027" y="3996391"/>
                  <a:pt x="806145" y="3879758"/>
                </a:cubicBezTo>
                <a:cubicBezTo>
                  <a:pt x="781263" y="3763125"/>
                  <a:pt x="778153" y="3630942"/>
                  <a:pt x="759492" y="3525195"/>
                </a:cubicBezTo>
                <a:cubicBezTo>
                  <a:pt x="740831" y="3419448"/>
                  <a:pt x="715949" y="3327697"/>
                  <a:pt x="694178" y="3245276"/>
                </a:cubicBezTo>
                <a:cubicBezTo>
                  <a:pt x="672407" y="3162855"/>
                  <a:pt x="658411" y="3176852"/>
                  <a:pt x="628864" y="3030672"/>
                </a:cubicBezTo>
                <a:cubicBezTo>
                  <a:pt x="599317" y="2884493"/>
                  <a:pt x="552663" y="2578138"/>
                  <a:pt x="516896" y="2368199"/>
                </a:cubicBezTo>
                <a:cubicBezTo>
                  <a:pt x="481129" y="2158260"/>
                  <a:pt x="473353" y="1990309"/>
                  <a:pt x="414259" y="1771040"/>
                </a:cubicBezTo>
                <a:cubicBezTo>
                  <a:pt x="355165" y="1551771"/>
                  <a:pt x="215156" y="1326046"/>
                  <a:pt x="162333" y="1052583"/>
                </a:cubicBezTo>
                <a:cubicBezTo>
                  <a:pt x="109511" y="779121"/>
                  <a:pt x="1230604" y="391522"/>
                  <a:pt x="1215053" y="223571"/>
                </a:cubicBezTo>
                <a:cubicBezTo>
                  <a:pt x="1199502" y="55620"/>
                  <a:pt x="230165" y="-71210"/>
                  <a:pt x="69027" y="44876"/>
                </a:cubicBezTo>
                <a:cubicBezTo>
                  <a:pt x="-92111" y="160962"/>
                  <a:pt x="54191" y="893416"/>
                  <a:pt x="248224" y="920088"/>
                </a:cubicBezTo>
                <a:cubicBezTo>
                  <a:pt x="442257" y="946760"/>
                  <a:pt x="1156306" y="368657"/>
                  <a:pt x="1233227" y="204909"/>
                </a:cubicBezTo>
                <a:lnTo>
                  <a:pt x="633470" y="46289"/>
                </a:lnTo>
                <a:close/>
              </a:path>
            </a:pathLst>
          </a:custGeom>
          <a:solidFill>
            <a:schemeClr val="accent1">
              <a:alpha val="19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9849" y="301298"/>
            <a:ext cx="7518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Территориальные притязания Польши на белорусские земли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55145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45985"/>
            <a:ext cx="358933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0192" y="6021288"/>
            <a:ext cx="1974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0" u="none" strike="noStrike" baseline="0" dirty="0" err="1" smtClean="0">
                <a:solidFill>
                  <a:srgbClr val="002060"/>
                </a:solidFill>
                <a:latin typeface="Cambria"/>
              </a:rPr>
              <a:t>Ю.Пилсудский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04664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latin typeface="+mj-lt"/>
              </a:rPr>
              <a:t>22 апреля 1919 г. руководитель</a:t>
            </a:r>
          </a:p>
          <a:p>
            <a:pPr algn="just"/>
            <a:r>
              <a:rPr lang="ru-RU" sz="2400" b="1" dirty="0" smtClean="0">
                <a:latin typeface="+mj-lt"/>
              </a:rPr>
              <a:t>польского государства </a:t>
            </a:r>
            <a:r>
              <a:rPr lang="ru-RU" sz="2400" b="1" dirty="0" err="1" smtClean="0">
                <a:latin typeface="+mj-lt"/>
              </a:rPr>
              <a:t>Ю.Пилсудский</a:t>
            </a:r>
            <a:r>
              <a:rPr lang="ru-RU" sz="2400" b="1" dirty="0" smtClean="0">
                <a:latin typeface="+mj-lt"/>
              </a:rPr>
              <a:t> в своём обращении «К жителям бывшего Великого княжества Литовского»</a:t>
            </a:r>
          </a:p>
          <a:p>
            <a:pPr algn="just"/>
            <a:r>
              <a:rPr lang="ru-RU" sz="2400" b="1" dirty="0" smtClean="0">
                <a:latin typeface="+mj-lt"/>
              </a:rPr>
              <a:t>обещал дать всем свободу и равные возможности в решении национальных</a:t>
            </a:r>
          </a:p>
          <a:p>
            <a:pPr algn="just"/>
            <a:r>
              <a:rPr lang="ru-RU" sz="2400" b="1" dirty="0" smtClean="0">
                <a:latin typeface="+mj-lt"/>
              </a:rPr>
              <a:t>и религиозных дел, а также обеспечить федеративные связи белорусского,</a:t>
            </a:r>
          </a:p>
          <a:p>
            <a:pPr algn="just"/>
            <a:r>
              <a:rPr lang="ru-RU" sz="2400" b="1" dirty="0" smtClean="0">
                <a:latin typeface="+mj-lt"/>
              </a:rPr>
              <a:t>украинского и литовского свободных государств под руководством Польши.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28223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620688"/>
            <a:ext cx="6408712" cy="587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u="none" strike="noStrike" baseline="0" dirty="0" smtClean="0">
                <a:solidFill>
                  <a:srgbClr val="934E2F"/>
                </a:solidFill>
                <a:latin typeface="+mj-lt"/>
              </a:rPr>
              <a:t>Наступление</a:t>
            </a:r>
            <a:r>
              <a:rPr lang="ru-RU" sz="2400" b="1" i="0" u="none" strike="noStrike" dirty="0" smtClean="0">
                <a:solidFill>
                  <a:srgbClr val="934E2F"/>
                </a:solidFill>
                <a:latin typeface="+mj-lt"/>
              </a:rPr>
              <a:t> </a:t>
            </a:r>
            <a:r>
              <a:rPr lang="ru-RU" sz="2400" b="1" i="0" u="none" strike="noStrike" baseline="0" dirty="0" smtClean="0">
                <a:solidFill>
                  <a:srgbClr val="934E2F"/>
                </a:solidFill>
                <a:latin typeface="+mj-lt"/>
              </a:rPr>
              <a:t>польских войск в</a:t>
            </a:r>
            <a:r>
              <a:rPr lang="ru-RU" sz="2400" b="1" i="0" u="none" strike="noStrike" dirty="0" smtClean="0">
                <a:solidFill>
                  <a:srgbClr val="934E2F"/>
                </a:solidFill>
                <a:latin typeface="+mj-lt"/>
              </a:rPr>
              <a:t> </a:t>
            </a:r>
            <a:r>
              <a:rPr lang="ru-RU" sz="2400" b="1" i="0" u="none" strike="noStrike" baseline="0" dirty="0" smtClean="0">
                <a:solidFill>
                  <a:srgbClr val="934E2F"/>
                </a:solidFill>
                <a:latin typeface="+mj-lt"/>
              </a:rPr>
              <a:t>феврале 1919 г.</a:t>
            </a:r>
            <a:endParaRPr lang="ru-RU" sz="2400" b="1" dirty="0">
              <a:latin typeface="+mj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8882822">
            <a:off x="1468208" y="4802846"/>
            <a:ext cx="978408" cy="363765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7474838">
            <a:off x="1968840" y="2483474"/>
            <a:ext cx="978408" cy="363765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1361599">
            <a:off x="1468207" y="3694962"/>
            <a:ext cx="978408" cy="363765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8882822">
            <a:off x="2990877" y="3434695"/>
            <a:ext cx="978408" cy="363765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163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294636" cy="364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49411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u="none" strike="noStrike" baseline="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Польские окопы в Беларуси 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51934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1" y="548680"/>
            <a:ext cx="82200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440160" cy="1080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504" y="108409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С. 25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558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552728" cy="49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97536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201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079257" cy="504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657600" y="315331"/>
            <a:ext cx="2356627" cy="4807250"/>
            <a:chOff x="3657600" y="315331"/>
            <a:chExt cx="2356627" cy="4807250"/>
          </a:xfrm>
        </p:grpSpPr>
        <p:sp>
          <p:nvSpPr>
            <p:cNvPr id="4" name="Полилиния 3"/>
            <p:cNvSpPr/>
            <p:nvPr/>
          </p:nvSpPr>
          <p:spPr>
            <a:xfrm>
              <a:off x="3657600" y="315331"/>
              <a:ext cx="952093" cy="813673"/>
            </a:xfrm>
            <a:custGeom>
              <a:avLst/>
              <a:gdLst>
                <a:gd name="connsiteX0" fmla="*/ 0 w 952093"/>
                <a:gd name="connsiteY0" fmla="*/ 20571 h 813673"/>
                <a:gd name="connsiteX1" fmla="*/ 643812 w 952093"/>
                <a:gd name="connsiteY1" fmla="*/ 20571 h 813673"/>
                <a:gd name="connsiteX2" fmla="*/ 662473 w 952093"/>
                <a:gd name="connsiteY2" fmla="*/ 48563 h 813673"/>
                <a:gd name="connsiteX3" fmla="*/ 690465 w 952093"/>
                <a:gd name="connsiteY3" fmla="*/ 67224 h 813673"/>
                <a:gd name="connsiteX4" fmla="*/ 709127 w 952093"/>
                <a:gd name="connsiteY4" fmla="*/ 104547 h 813673"/>
                <a:gd name="connsiteX5" fmla="*/ 737118 w 952093"/>
                <a:gd name="connsiteY5" fmla="*/ 188522 h 813673"/>
                <a:gd name="connsiteX6" fmla="*/ 746449 w 952093"/>
                <a:gd name="connsiteY6" fmla="*/ 216514 h 813673"/>
                <a:gd name="connsiteX7" fmla="*/ 755780 w 952093"/>
                <a:gd name="connsiteY7" fmla="*/ 244506 h 813673"/>
                <a:gd name="connsiteX8" fmla="*/ 774441 w 952093"/>
                <a:gd name="connsiteY8" fmla="*/ 272498 h 813673"/>
                <a:gd name="connsiteX9" fmla="*/ 839755 w 952093"/>
                <a:gd name="connsiteY9" fmla="*/ 319151 h 813673"/>
                <a:gd name="connsiteX10" fmla="*/ 877078 w 952093"/>
                <a:gd name="connsiteY10" fmla="*/ 347142 h 813673"/>
                <a:gd name="connsiteX11" fmla="*/ 914400 w 952093"/>
                <a:gd name="connsiteY11" fmla="*/ 403126 h 813673"/>
                <a:gd name="connsiteX12" fmla="*/ 933061 w 952093"/>
                <a:gd name="connsiteY12" fmla="*/ 431118 h 813673"/>
                <a:gd name="connsiteX13" fmla="*/ 942392 w 952093"/>
                <a:gd name="connsiteY13" fmla="*/ 459110 h 813673"/>
                <a:gd name="connsiteX14" fmla="*/ 942392 w 952093"/>
                <a:gd name="connsiteY14" fmla="*/ 617730 h 813673"/>
                <a:gd name="connsiteX15" fmla="*/ 914400 w 952093"/>
                <a:gd name="connsiteY15" fmla="*/ 683045 h 813673"/>
                <a:gd name="connsiteX16" fmla="*/ 858416 w 952093"/>
                <a:gd name="connsiteY16" fmla="*/ 757689 h 813673"/>
                <a:gd name="connsiteX17" fmla="*/ 839755 w 952093"/>
                <a:gd name="connsiteY17" fmla="*/ 785681 h 813673"/>
                <a:gd name="connsiteX18" fmla="*/ 811763 w 952093"/>
                <a:gd name="connsiteY18" fmla="*/ 804342 h 813673"/>
                <a:gd name="connsiteX19" fmla="*/ 783771 w 952093"/>
                <a:gd name="connsiteY19" fmla="*/ 813673 h 81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2093" h="813673">
                  <a:moveTo>
                    <a:pt x="0" y="20571"/>
                  </a:moveTo>
                  <a:cubicBezTo>
                    <a:pt x="245298" y="-6685"/>
                    <a:pt x="216011" y="-7030"/>
                    <a:pt x="643812" y="20571"/>
                  </a:cubicBezTo>
                  <a:cubicBezTo>
                    <a:pt x="655003" y="21293"/>
                    <a:pt x="654544" y="40634"/>
                    <a:pt x="662473" y="48563"/>
                  </a:cubicBezTo>
                  <a:cubicBezTo>
                    <a:pt x="670402" y="56492"/>
                    <a:pt x="681134" y="61004"/>
                    <a:pt x="690465" y="67224"/>
                  </a:cubicBezTo>
                  <a:cubicBezTo>
                    <a:pt x="696686" y="79665"/>
                    <a:pt x="703961" y="91632"/>
                    <a:pt x="709127" y="104547"/>
                  </a:cubicBezTo>
                  <a:cubicBezTo>
                    <a:pt x="709139" y="104578"/>
                    <a:pt x="732448" y="174511"/>
                    <a:pt x="737118" y="188522"/>
                  </a:cubicBezTo>
                  <a:lnTo>
                    <a:pt x="746449" y="216514"/>
                  </a:lnTo>
                  <a:cubicBezTo>
                    <a:pt x="749559" y="225845"/>
                    <a:pt x="750324" y="236322"/>
                    <a:pt x="755780" y="244506"/>
                  </a:cubicBezTo>
                  <a:cubicBezTo>
                    <a:pt x="762000" y="253837"/>
                    <a:pt x="767262" y="263883"/>
                    <a:pt x="774441" y="272498"/>
                  </a:cubicBezTo>
                  <a:cubicBezTo>
                    <a:pt x="809238" y="314254"/>
                    <a:pt x="793825" y="290445"/>
                    <a:pt x="839755" y="319151"/>
                  </a:cubicBezTo>
                  <a:cubicBezTo>
                    <a:pt x="852942" y="327393"/>
                    <a:pt x="864637" y="337812"/>
                    <a:pt x="877078" y="347142"/>
                  </a:cubicBezTo>
                  <a:lnTo>
                    <a:pt x="914400" y="403126"/>
                  </a:lnTo>
                  <a:cubicBezTo>
                    <a:pt x="920620" y="412457"/>
                    <a:pt x="929515" y="420479"/>
                    <a:pt x="933061" y="431118"/>
                  </a:cubicBezTo>
                  <a:lnTo>
                    <a:pt x="942392" y="459110"/>
                  </a:lnTo>
                  <a:cubicBezTo>
                    <a:pt x="954745" y="545584"/>
                    <a:pt x="955896" y="516446"/>
                    <a:pt x="942392" y="617730"/>
                  </a:cubicBezTo>
                  <a:cubicBezTo>
                    <a:pt x="935589" y="668756"/>
                    <a:pt x="941916" y="655528"/>
                    <a:pt x="914400" y="683045"/>
                  </a:cubicBezTo>
                  <a:cubicBezTo>
                    <a:pt x="890121" y="755877"/>
                    <a:pt x="929896" y="650466"/>
                    <a:pt x="858416" y="757689"/>
                  </a:cubicBezTo>
                  <a:cubicBezTo>
                    <a:pt x="852196" y="767020"/>
                    <a:pt x="847684" y="777752"/>
                    <a:pt x="839755" y="785681"/>
                  </a:cubicBezTo>
                  <a:cubicBezTo>
                    <a:pt x="831826" y="793610"/>
                    <a:pt x="821793" y="799327"/>
                    <a:pt x="811763" y="804342"/>
                  </a:cubicBezTo>
                  <a:cubicBezTo>
                    <a:pt x="802966" y="808741"/>
                    <a:pt x="783771" y="813673"/>
                    <a:pt x="783771" y="813673"/>
                  </a:cubicBezTo>
                </a:path>
              </a:pathLst>
            </a:custGeom>
            <a:ln w="57150"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4413380" y="1156996"/>
              <a:ext cx="1600847" cy="3965585"/>
            </a:xfrm>
            <a:custGeom>
              <a:avLst/>
              <a:gdLst>
                <a:gd name="connsiteX0" fmla="*/ 130628 w 1600847"/>
                <a:gd name="connsiteY0" fmla="*/ 0 h 3965585"/>
                <a:gd name="connsiteX1" fmla="*/ 102636 w 1600847"/>
                <a:gd name="connsiteY1" fmla="*/ 46653 h 3965585"/>
                <a:gd name="connsiteX2" fmla="*/ 74644 w 1600847"/>
                <a:gd name="connsiteY2" fmla="*/ 74645 h 3965585"/>
                <a:gd name="connsiteX3" fmla="*/ 55983 w 1600847"/>
                <a:gd name="connsiteY3" fmla="*/ 149290 h 3965585"/>
                <a:gd name="connsiteX4" fmla="*/ 37322 w 1600847"/>
                <a:gd name="connsiteY4" fmla="*/ 177282 h 3965585"/>
                <a:gd name="connsiteX5" fmla="*/ 0 w 1600847"/>
                <a:gd name="connsiteY5" fmla="*/ 261257 h 3965585"/>
                <a:gd name="connsiteX6" fmla="*/ 9330 w 1600847"/>
                <a:gd name="connsiteY6" fmla="*/ 410547 h 3965585"/>
                <a:gd name="connsiteX7" fmla="*/ 46653 w 1600847"/>
                <a:gd name="connsiteY7" fmla="*/ 466531 h 3965585"/>
                <a:gd name="connsiteX8" fmla="*/ 74644 w 1600847"/>
                <a:gd name="connsiteY8" fmla="*/ 503853 h 3965585"/>
                <a:gd name="connsiteX9" fmla="*/ 93306 w 1600847"/>
                <a:gd name="connsiteY9" fmla="*/ 531845 h 3965585"/>
                <a:gd name="connsiteX10" fmla="*/ 121298 w 1600847"/>
                <a:gd name="connsiteY10" fmla="*/ 559837 h 3965585"/>
                <a:gd name="connsiteX11" fmla="*/ 111967 w 1600847"/>
                <a:gd name="connsiteY11" fmla="*/ 625151 h 3965585"/>
                <a:gd name="connsiteX12" fmla="*/ 74644 w 1600847"/>
                <a:gd name="connsiteY12" fmla="*/ 671804 h 3965585"/>
                <a:gd name="connsiteX13" fmla="*/ 37322 w 1600847"/>
                <a:gd name="connsiteY13" fmla="*/ 755780 h 3965585"/>
                <a:gd name="connsiteX14" fmla="*/ 46653 w 1600847"/>
                <a:gd name="connsiteY14" fmla="*/ 821094 h 3965585"/>
                <a:gd name="connsiteX15" fmla="*/ 83975 w 1600847"/>
                <a:gd name="connsiteY15" fmla="*/ 877077 h 3965585"/>
                <a:gd name="connsiteX16" fmla="*/ 111967 w 1600847"/>
                <a:gd name="connsiteY16" fmla="*/ 886408 h 3965585"/>
                <a:gd name="connsiteX17" fmla="*/ 317240 w 1600847"/>
                <a:gd name="connsiteY17" fmla="*/ 895739 h 3965585"/>
                <a:gd name="connsiteX18" fmla="*/ 335902 w 1600847"/>
                <a:gd name="connsiteY18" fmla="*/ 923731 h 3965585"/>
                <a:gd name="connsiteX19" fmla="*/ 345232 w 1600847"/>
                <a:gd name="connsiteY19" fmla="*/ 951722 h 3965585"/>
                <a:gd name="connsiteX20" fmla="*/ 363893 w 1600847"/>
                <a:gd name="connsiteY20" fmla="*/ 989045 h 3965585"/>
                <a:gd name="connsiteX21" fmla="*/ 391885 w 1600847"/>
                <a:gd name="connsiteY21" fmla="*/ 1045028 h 3965585"/>
                <a:gd name="connsiteX22" fmla="*/ 410547 w 1600847"/>
                <a:gd name="connsiteY22" fmla="*/ 1110343 h 3965585"/>
                <a:gd name="connsiteX23" fmla="*/ 429208 w 1600847"/>
                <a:gd name="connsiteY23" fmla="*/ 1175657 h 3965585"/>
                <a:gd name="connsiteX24" fmla="*/ 429208 w 1600847"/>
                <a:gd name="connsiteY24" fmla="*/ 1539551 h 3965585"/>
                <a:gd name="connsiteX25" fmla="*/ 438538 w 1600847"/>
                <a:gd name="connsiteY25" fmla="*/ 1567543 h 3965585"/>
                <a:gd name="connsiteX26" fmla="*/ 447869 w 1600847"/>
                <a:gd name="connsiteY26" fmla="*/ 1604865 h 3965585"/>
                <a:gd name="connsiteX27" fmla="*/ 475861 w 1600847"/>
                <a:gd name="connsiteY27" fmla="*/ 1707502 h 3965585"/>
                <a:gd name="connsiteX28" fmla="*/ 494522 w 1600847"/>
                <a:gd name="connsiteY28" fmla="*/ 1744824 h 3965585"/>
                <a:gd name="connsiteX29" fmla="*/ 522514 w 1600847"/>
                <a:gd name="connsiteY29" fmla="*/ 1800808 h 3965585"/>
                <a:gd name="connsiteX30" fmla="*/ 541175 w 1600847"/>
                <a:gd name="connsiteY30" fmla="*/ 1866122 h 3965585"/>
                <a:gd name="connsiteX31" fmla="*/ 559836 w 1600847"/>
                <a:gd name="connsiteY31" fmla="*/ 1884784 h 3965585"/>
                <a:gd name="connsiteX32" fmla="*/ 569167 w 1600847"/>
                <a:gd name="connsiteY32" fmla="*/ 1912775 h 3965585"/>
                <a:gd name="connsiteX33" fmla="*/ 587828 w 1600847"/>
                <a:gd name="connsiteY33" fmla="*/ 1940767 h 3965585"/>
                <a:gd name="connsiteX34" fmla="*/ 597159 w 1600847"/>
                <a:gd name="connsiteY34" fmla="*/ 1978090 h 3965585"/>
                <a:gd name="connsiteX35" fmla="*/ 625151 w 1600847"/>
                <a:gd name="connsiteY35" fmla="*/ 2006082 h 3965585"/>
                <a:gd name="connsiteX36" fmla="*/ 643812 w 1600847"/>
                <a:gd name="connsiteY36" fmla="*/ 2034073 h 3965585"/>
                <a:gd name="connsiteX37" fmla="*/ 662473 w 1600847"/>
                <a:gd name="connsiteY37" fmla="*/ 2090057 h 3965585"/>
                <a:gd name="connsiteX38" fmla="*/ 671804 w 1600847"/>
                <a:gd name="connsiteY38" fmla="*/ 2136710 h 3965585"/>
                <a:gd name="connsiteX39" fmla="*/ 699796 w 1600847"/>
                <a:gd name="connsiteY39" fmla="*/ 2164702 h 3965585"/>
                <a:gd name="connsiteX40" fmla="*/ 765110 w 1600847"/>
                <a:gd name="connsiteY40" fmla="*/ 2202024 h 3965585"/>
                <a:gd name="connsiteX41" fmla="*/ 793102 w 1600847"/>
                <a:gd name="connsiteY41" fmla="*/ 2267339 h 3965585"/>
                <a:gd name="connsiteX42" fmla="*/ 830424 w 1600847"/>
                <a:gd name="connsiteY42" fmla="*/ 2295331 h 3965585"/>
                <a:gd name="connsiteX43" fmla="*/ 858416 w 1600847"/>
                <a:gd name="connsiteY43" fmla="*/ 2323322 h 3965585"/>
                <a:gd name="connsiteX44" fmla="*/ 905069 w 1600847"/>
                <a:gd name="connsiteY44" fmla="*/ 2332653 h 3965585"/>
                <a:gd name="connsiteX45" fmla="*/ 933061 w 1600847"/>
                <a:gd name="connsiteY45" fmla="*/ 2341984 h 3965585"/>
                <a:gd name="connsiteX46" fmla="*/ 998375 w 1600847"/>
                <a:gd name="connsiteY46" fmla="*/ 2351314 h 3965585"/>
                <a:gd name="connsiteX47" fmla="*/ 1063689 w 1600847"/>
                <a:gd name="connsiteY47" fmla="*/ 2369975 h 3965585"/>
                <a:gd name="connsiteX48" fmla="*/ 1110342 w 1600847"/>
                <a:gd name="connsiteY48" fmla="*/ 2407298 h 3965585"/>
                <a:gd name="connsiteX49" fmla="*/ 1129004 w 1600847"/>
                <a:gd name="connsiteY49" fmla="*/ 2425959 h 3965585"/>
                <a:gd name="connsiteX50" fmla="*/ 1156996 w 1600847"/>
                <a:gd name="connsiteY50" fmla="*/ 2435290 h 3965585"/>
                <a:gd name="connsiteX51" fmla="*/ 1184987 w 1600847"/>
                <a:gd name="connsiteY51" fmla="*/ 2453951 h 3965585"/>
                <a:gd name="connsiteX52" fmla="*/ 1231640 w 1600847"/>
                <a:gd name="connsiteY52" fmla="*/ 2463282 h 3965585"/>
                <a:gd name="connsiteX53" fmla="*/ 1315616 w 1600847"/>
                <a:gd name="connsiteY53" fmla="*/ 2491273 h 3965585"/>
                <a:gd name="connsiteX54" fmla="*/ 1362269 w 1600847"/>
                <a:gd name="connsiteY54" fmla="*/ 2640563 h 3965585"/>
                <a:gd name="connsiteX55" fmla="*/ 1371600 w 1600847"/>
                <a:gd name="connsiteY55" fmla="*/ 2687216 h 3965585"/>
                <a:gd name="connsiteX56" fmla="*/ 1380930 w 1600847"/>
                <a:gd name="connsiteY56" fmla="*/ 2752531 h 3965585"/>
                <a:gd name="connsiteX57" fmla="*/ 1399591 w 1600847"/>
                <a:gd name="connsiteY57" fmla="*/ 2780522 h 3965585"/>
                <a:gd name="connsiteX58" fmla="*/ 1418253 w 1600847"/>
                <a:gd name="connsiteY58" fmla="*/ 2817845 h 3965585"/>
                <a:gd name="connsiteX59" fmla="*/ 1474236 w 1600847"/>
                <a:gd name="connsiteY59" fmla="*/ 2845837 h 3965585"/>
                <a:gd name="connsiteX60" fmla="*/ 1511559 w 1600847"/>
                <a:gd name="connsiteY60" fmla="*/ 2864498 h 3965585"/>
                <a:gd name="connsiteX61" fmla="*/ 1586204 w 1600847"/>
                <a:gd name="connsiteY61" fmla="*/ 2901820 h 3965585"/>
                <a:gd name="connsiteX62" fmla="*/ 1586204 w 1600847"/>
                <a:gd name="connsiteY62" fmla="*/ 3069771 h 3965585"/>
                <a:gd name="connsiteX63" fmla="*/ 1548881 w 1600847"/>
                <a:gd name="connsiteY63" fmla="*/ 3200400 h 3965585"/>
                <a:gd name="connsiteX64" fmla="*/ 1520889 w 1600847"/>
                <a:gd name="connsiteY64" fmla="*/ 3247053 h 3965585"/>
                <a:gd name="connsiteX65" fmla="*/ 1502228 w 1600847"/>
                <a:gd name="connsiteY65" fmla="*/ 3312367 h 3965585"/>
                <a:gd name="connsiteX66" fmla="*/ 1483567 w 1600847"/>
                <a:gd name="connsiteY66" fmla="*/ 3349690 h 3965585"/>
                <a:gd name="connsiteX67" fmla="*/ 1474236 w 1600847"/>
                <a:gd name="connsiteY67" fmla="*/ 3387012 h 3965585"/>
                <a:gd name="connsiteX68" fmla="*/ 1464906 w 1600847"/>
                <a:gd name="connsiteY68" fmla="*/ 3415004 h 3965585"/>
                <a:gd name="connsiteX69" fmla="*/ 1474236 w 1600847"/>
                <a:gd name="connsiteY69" fmla="*/ 3517641 h 3965585"/>
                <a:gd name="connsiteX70" fmla="*/ 1492898 w 1600847"/>
                <a:gd name="connsiteY70" fmla="*/ 3573624 h 3965585"/>
                <a:gd name="connsiteX71" fmla="*/ 1502228 w 1600847"/>
                <a:gd name="connsiteY71" fmla="*/ 3601616 h 3965585"/>
                <a:gd name="connsiteX72" fmla="*/ 1492898 w 1600847"/>
                <a:gd name="connsiteY72" fmla="*/ 3797559 h 3965585"/>
                <a:gd name="connsiteX73" fmla="*/ 1483567 w 1600847"/>
                <a:gd name="connsiteY73" fmla="*/ 3825551 h 3965585"/>
                <a:gd name="connsiteX74" fmla="*/ 1464906 w 1600847"/>
                <a:gd name="connsiteY74" fmla="*/ 3937518 h 3965585"/>
                <a:gd name="connsiteX75" fmla="*/ 1446244 w 1600847"/>
                <a:gd name="connsiteY75" fmla="*/ 3965510 h 396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600847" h="3965585">
                  <a:moveTo>
                    <a:pt x="130628" y="0"/>
                  </a:moveTo>
                  <a:cubicBezTo>
                    <a:pt x="121297" y="15551"/>
                    <a:pt x="113517" y="32145"/>
                    <a:pt x="102636" y="46653"/>
                  </a:cubicBezTo>
                  <a:cubicBezTo>
                    <a:pt x="94719" y="57209"/>
                    <a:pt x="80104" y="62632"/>
                    <a:pt x="74644" y="74645"/>
                  </a:cubicBezTo>
                  <a:cubicBezTo>
                    <a:pt x="64031" y="97994"/>
                    <a:pt x="70209" y="127950"/>
                    <a:pt x="55983" y="149290"/>
                  </a:cubicBezTo>
                  <a:cubicBezTo>
                    <a:pt x="49763" y="158621"/>
                    <a:pt x="41876" y="167035"/>
                    <a:pt x="37322" y="177282"/>
                  </a:cubicBezTo>
                  <a:cubicBezTo>
                    <a:pt x="-7092" y="277215"/>
                    <a:pt x="42232" y="197907"/>
                    <a:pt x="0" y="261257"/>
                  </a:cubicBezTo>
                  <a:cubicBezTo>
                    <a:pt x="3110" y="311020"/>
                    <a:pt x="4110" y="360961"/>
                    <a:pt x="9330" y="410547"/>
                  </a:cubicBezTo>
                  <a:cubicBezTo>
                    <a:pt x="12822" y="443718"/>
                    <a:pt x="25139" y="441431"/>
                    <a:pt x="46653" y="466531"/>
                  </a:cubicBezTo>
                  <a:cubicBezTo>
                    <a:pt x="56773" y="478338"/>
                    <a:pt x="65605" y="491199"/>
                    <a:pt x="74644" y="503853"/>
                  </a:cubicBezTo>
                  <a:cubicBezTo>
                    <a:pt x="81162" y="512978"/>
                    <a:pt x="86127" y="523230"/>
                    <a:pt x="93306" y="531845"/>
                  </a:cubicBezTo>
                  <a:cubicBezTo>
                    <a:pt x="101754" y="541982"/>
                    <a:pt x="111967" y="550506"/>
                    <a:pt x="121298" y="559837"/>
                  </a:cubicBezTo>
                  <a:cubicBezTo>
                    <a:pt x="118188" y="581608"/>
                    <a:pt x="118287" y="604086"/>
                    <a:pt x="111967" y="625151"/>
                  </a:cubicBezTo>
                  <a:cubicBezTo>
                    <a:pt x="106922" y="641968"/>
                    <a:pt x="86726" y="659722"/>
                    <a:pt x="74644" y="671804"/>
                  </a:cubicBezTo>
                  <a:cubicBezTo>
                    <a:pt x="52437" y="738427"/>
                    <a:pt x="66894" y="711421"/>
                    <a:pt x="37322" y="755780"/>
                  </a:cubicBezTo>
                  <a:cubicBezTo>
                    <a:pt x="40432" y="777551"/>
                    <a:pt x="42340" y="799529"/>
                    <a:pt x="46653" y="821094"/>
                  </a:cubicBezTo>
                  <a:cubicBezTo>
                    <a:pt x="51921" y="847432"/>
                    <a:pt x="60076" y="861145"/>
                    <a:pt x="83975" y="877077"/>
                  </a:cubicBezTo>
                  <a:cubicBezTo>
                    <a:pt x="92159" y="882533"/>
                    <a:pt x="102163" y="885624"/>
                    <a:pt x="111967" y="886408"/>
                  </a:cubicBezTo>
                  <a:cubicBezTo>
                    <a:pt x="180244" y="891870"/>
                    <a:pt x="248816" y="892629"/>
                    <a:pt x="317240" y="895739"/>
                  </a:cubicBezTo>
                  <a:cubicBezTo>
                    <a:pt x="323461" y="905070"/>
                    <a:pt x="330887" y="913701"/>
                    <a:pt x="335902" y="923731"/>
                  </a:cubicBezTo>
                  <a:cubicBezTo>
                    <a:pt x="340300" y="932528"/>
                    <a:pt x="341358" y="942682"/>
                    <a:pt x="345232" y="951722"/>
                  </a:cubicBezTo>
                  <a:cubicBezTo>
                    <a:pt x="350711" y="964507"/>
                    <a:pt x="358414" y="976260"/>
                    <a:pt x="363893" y="989045"/>
                  </a:cubicBezTo>
                  <a:cubicBezTo>
                    <a:pt x="387070" y="1043124"/>
                    <a:pt x="356025" y="991240"/>
                    <a:pt x="391885" y="1045028"/>
                  </a:cubicBezTo>
                  <a:cubicBezTo>
                    <a:pt x="421065" y="1161744"/>
                    <a:pt x="383767" y="1016612"/>
                    <a:pt x="410547" y="1110343"/>
                  </a:cubicBezTo>
                  <a:cubicBezTo>
                    <a:pt x="433979" y="1192355"/>
                    <a:pt x="406835" y="1108541"/>
                    <a:pt x="429208" y="1175657"/>
                  </a:cubicBezTo>
                  <a:cubicBezTo>
                    <a:pt x="420808" y="1352058"/>
                    <a:pt x="413165" y="1371095"/>
                    <a:pt x="429208" y="1539551"/>
                  </a:cubicBezTo>
                  <a:cubicBezTo>
                    <a:pt x="430140" y="1549342"/>
                    <a:pt x="435836" y="1558086"/>
                    <a:pt x="438538" y="1567543"/>
                  </a:cubicBezTo>
                  <a:cubicBezTo>
                    <a:pt x="442061" y="1579873"/>
                    <a:pt x="445087" y="1592347"/>
                    <a:pt x="447869" y="1604865"/>
                  </a:cubicBezTo>
                  <a:cubicBezTo>
                    <a:pt x="456060" y="1641721"/>
                    <a:pt x="458385" y="1672549"/>
                    <a:pt x="475861" y="1707502"/>
                  </a:cubicBezTo>
                  <a:cubicBezTo>
                    <a:pt x="482081" y="1719943"/>
                    <a:pt x="489043" y="1732040"/>
                    <a:pt x="494522" y="1744824"/>
                  </a:cubicBezTo>
                  <a:cubicBezTo>
                    <a:pt x="517700" y="1798907"/>
                    <a:pt x="486652" y="1747015"/>
                    <a:pt x="522514" y="1800808"/>
                  </a:cubicBezTo>
                  <a:cubicBezTo>
                    <a:pt x="524258" y="1807785"/>
                    <a:pt x="535436" y="1856557"/>
                    <a:pt x="541175" y="1866122"/>
                  </a:cubicBezTo>
                  <a:cubicBezTo>
                    <a:pt x="545701" y="1873665"/>
                    <a:pt x="553616" y="1878563"/>
                    <a:pt x="559836" y="1884784"/>
                  </a:cubicBezTo>
                  <a:cubicBezTo>
                    <a:pt x="562946" y="1894114"/>
                    <a:pt x="564769" y="1903978"/>
                    <a:pt x="569167" y="1912775"/>
                  </a:cubicBezTo>
                  <a:cubicBezTo>
                    <a:pt x="574182" y="1922805"/>
                    <a:pt x="583411" y="1930460"/>
                    <a:pt x="587828" y="1940767"/>
                  </a:cubicBezTo>
                  <a:cubicBezTo>
                    <a:pt x="592880" y="1952554"/>
                    <a:pt x="590797" y="1966956"/>
                    <a:pt x="597159" y="1978090"/>
                  </a:cubicBezTo>
                  <a:cubicBezTo>
                    <a:pt x="603706" y="1989547"/>
                    <a:pt x="616703" y="1995945"/>
                    <a:pt x="625151" y="2006082"/>
                  </a:cubicBezTo>
                  <a:cubicBezTo>
                    <a:pt x="632330" y="2014697"/>
                    <a:pt x="637592" y="2024743"/>
                    <a:pt x="643812" y="2034073"/>
                  </a:cubicBezTo>
                  <a:cubicBezTo>
                    <a:pt x="650032" y="2052734"/>
                    <a:pt x="658615" y="2070768"/>
                    <a:pt x="662473" y="2090057"/>
                  </a:cubicBezTo>
                  <a:cubicBezTo>
                    <a:pt x="665583" y="2105608"/>
                    <a:pt x="664712" y="2122525"/>
                    <a:pt x="671804" y="2136710"/>
                  </a:cubicBezTo>
                  <a:cubicBezTo>
                    <a:pt x="677705" y="2148512"/>
                    <a:pt x="689777" y="2156114"/>
                    <a:pt x="699796" y="2164702"/>
                  </a:cubicBezTo>
                  <a:cubicBezTo>
                    <a:pt x="735744" y="2195515"/>
                    <a:pt x="728210" y="2189725"/>
                    <a:pt x="765110" y="2202024"/>
                  </a:cubicBezTo>
                  <a:cubicBezTo>
                    <a:pt x="771428" y="2220979"/>
                    <a:pt x="780522" y="2252662"/>
                    <a:pt x="793102" y="2267339"/>
                  </a:cubicBezTo>
                  <a:cubicBezTo>
                    <a:pt x="803222" y="2279146"/>
                    <a:pt x="818617" y="2285211"/>
                    <a:pt x="830424" y="2295331"/>
                  </a:cubicBezTo>
                  <a:cubicBezTo>
                    <a:pt x="840443" y="2303918"/>
                    <a:pt x="846614" y="2317421"/>
                    <a:pt x="858416" y="2323322"/>
                  </a:cubicBezTo>
                  <a:cubicBezTo>
                    <a:pt x="872601" y="2330414"/>
                    <a:pt x="889684" y="2328806"/>
                    <a:pt x="905069" y="2332653"/>
                  </a:cubicBezTo>
                  <a:cubicBezTo>
                    <a:pt x="914611" y="2335039"/>
                    <a:pt x="923417" y="2340055"/>
                    <a:pt x="933061" y="2341984"/>
                  </a:cubicBezTo>
                  <a:cubicBezTo>
                    <a:pt x="954626" y="2346297"/>
                    <a:pt x="976737" y="2347380"/>
                    <a:pt x="998375" y="2351314"/>
                  </a:cubicBezTo>
                  <a:cubicBezTo>
                    <a:pt x="1024146" y="2356000"/>
                    <a:pt x="1039709" y="2361982"/>
                    <a:pt x="1063689" y="2369975"/>
                  </a:cubicBezTo>
                  <a:cubicBezTo>
                    <a:pt x="1108745" y="2415031"/>
                    <a:pt x="1051495" y="2360221"/>
                    <a:pt x="1110342" y="2407298"/>
                  </a:cubicBezTo>
                  <a:cubicBezTo>
                    <a:pt x="1117211" y="2412793"/>
                    <a:pt x="1121461" y="2421433"/>
                    <a:pt x="1129004" y="2425959"/>
                  </a:cubicBezTo>
                  <a:cubicBezTo>
                    <a:pt x="1137438" y="2431019"/>
                    <a:pt x="1148199" y="2430891"/>
                    <a:pt x="1156996" y="2435290"/>
                  </a:cubicBezTo>
                  <a:cubicBezTo>
                    <a:pt x="1167026" y="2440305"/>
                    <a:pt x="1174487" y="2450014"/>
                    <a:pt x="1184987" y="2453951"/>
                  </a:cubicBezTo>
                  <a:cubicBezTo>
                    <a:pt x="1199836" y="2459520"/>
                    <a:pt x="1216391" y="2458925"/>
                    <a:pt x="1231640" y="2463282"/>
                  </a:cubicBezTo>
                  <a:cubicBezTo>
                    <a:pt x="1260011" y="2471388"/>
                    <a:pt x="1315616" y="2491273"/>
                    <a:pt x="1315616" y="2491273"/>
                  </a:cubicBezTo>
                  <a:cubicBezTo>
                    <a:pt x="1380813" y="2534739"/>
                    <a:pt x="1339640" y="2497245"/>
                    <a:pt x="1362269" y="2640563"/>
                  </a:cubicBezTo>
                  <a:cubicBezTo>
                    <a:pt x="1364742" y="2656228"/>
                    <a:pt x="1368993" y="2671573"/>
                    <a:pt x="1371600" y="2687216"/>
                  </a:cubicBezTo>
                  <a:cubicBezTo>
                    <a:pt x="1375216" y="2708909"/>
                    <a:pt x="1374611" y="2731466"/>
                    <a:pt x="1380930" y="2752531"/>
                  </a:cubicBezTo>
                  <a:cubicBezTo>
                    <a:pt x="1384152" y="2763272"/>
                    <a:pt x="1394027" y="2770786"/>
                    <a:pt x="1399591" y="2780522"/>
                  </a:cubicBezTo>
                  <a:cubicBezTo>
                    <a:pt x="1406492" y="2792599"/>
                    <a:pt x="1409348" y="2807159"/>
                    <a:pt x="1418253" y="2817845"/>
                  </a:cubicBezTo>
                  <a:cubicBezTo>
                    <a:pt x="1434855" y="2837768"/>
                    <a:pt x="1452772" y="2836638"/>
                    <a:pt x="1474236" y="2845837"/>
                  </a:cubicBezTo>
                  <a:cubicBezTo>
                    <a:pt x="1487021" y="2851316"/>
                    <a:pt x="1498848" y="2858849"/>
                    <a:pt x="1511559" y="2864498"/>
                  </a:cubicBezTo>
                  <a:cubicBezTo>
                    <a:pt x="1580036" y="2894932"/>
                    <a:pt x="1536635" y="2868775"/>
                    <a:pt x="1586204" y="2901820"/>
                  </a:cubicBezTo>
                  <a:cubicBezTo>
                    <a:pt x="1609083" y="2970462"/>
                    <a:pt x="1602062" y="2937621"/>
                    <a:pt x="1586204" y="3069771"/>
                  </a:cubicBezTo>
                  <a:cubicBezTo>
                    <a:pt x="1572537" y="3183666"/>
                    <a:pt x="1578340" y="3131660"/>
                    <a:pt x="1548881" y="3200400"/>
                  </a:cubicBezTo>
                  <a:cubicBezTo>
                    <a:pt x="1530713" y="3242794"/>
                    <a:pt x="1551923" y="3216021"/>
                    <a:pt x="1520889" y="3247053"/>
                  </a:cubicBezTo>
                  <a:cubicBezTo>
                    <a:pt x="1516153" y="3265999"/>
                    <a:pt x="1510261" y="3293622"/>
                    <a:pt x="1502228" y="3312367"/>
                  </a:cubicBezTo>
                  <a:cubicBezTo>
                    <a:pt x="1496749" y="3325152"/>
                    <a:pt x="1488451" y="3336666"/>
                    <a:pt x="1483567" y="3349690"/>
                  </a:cubicBezTo>
                  <a:cubicBezTo>
                    <a:pt x="1479064" y="3361697"/>
                    <a:pt x="1477759" y="3374682"/>
                    <a:pt x="1474236" y="3387012"/>
                  </a:cubicBezTo>
                  <a:cubicBezTo>
                    <a:pt x="1471534" y="3396469"/>
                    <a:pt x="1468016" y="3405673"/>
                    <a:pt x="1464906" y="3415004"/>
                  </a:cubicBezTo>
                  <a:cubicBezTo>
                    <a:pt x="1468016" y="3449216"/>
                    <a:pt x="1468266" y="3483810"/>
                    <a:pt x="1474236" y="3517641"/>
                  </a:cubicBezTo>
                  <a:cubicBezTo>
                    <a:pt x="1477654" y="3537012"/>
                    <a:pt x="1486678" y="3554963"/>
                    <a:pt x="1492898" y="3573624"/>
                  </a:cubicBezTo>
                  <a:lnTo>
                    <a:pt x="1502228" y="3601616"/>
                  </a:lnTo>
                  <a:cubicBezTo>
                    <a:pt x="1499118" y="3666930"/>
                    <a:pt x="1498328" y="3732397"/>
                    <a:pt x="1492898" y="3797559"/>
                  </a:cubicBezTo>
                  <a:cubicBezTo>
                    <a:pt x="1492081" y="3807360"/>
                    <a:pt x="1485326" y="3815874"/>
                    <a:pt x="1483567" y="3825551"/>
                  </a:cubicBezTo>
                  <a:cubicBezTo>
                    <a:pt x="1466530" y="3919251"/>
                    <a:pt x="1483445" y="3872632"/>
                    <a:pt x="1464906" y="3937518"/>
                  </a:cubicBezTo>
                  <a:cubicBezTo>
                    <a:pt x="1456065" y="3968461"/>
                    <a:pt x="1464944" y="3965510"/>
                    <a:pt x="1446244" y="3965510"/>
                  </a:cubicBezTo>
                </a:path>
              </a:pathLst>
            </a:custGeom>
            <a:ln w="76200">
              <a:solidFill>
                <a:srgbClr val="C0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90597" y="552007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u="none" strike="noStrike" baseline="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Наступление</a:t>
            </a:r>
            <a:r>
              <a:rPr lang="ru-RU" sz="2400" b="1" i="0" u="none" strike="noStrike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b="1" i="0" u="none" strike="noStrike" baseline="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польских войск</a:t>
            </a:r>
            <a:r>
              <a:rPr lang="ru-RU" sz="2400" b="1" i="0" u="none" strike="noStrike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b="1" i="0" u="none" strike="noStrike" baseline="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летом-осенью1919 г.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7535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248472" cy="4344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229200"/>
            <a:ext cx="511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baseline="0" dirty="0" smtClean="0">
                <a:solidFill>
                  <a:srgbClr val="002060"/>
                </a:solidFill>
                <a:latin typeface="Cambria"/>
              </a:rPr>
              <a:t>Памятник партизанам «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Cambria"/>
              </a:rPr>
              <a:t>Рудобельской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Cambria"/>
              </a:rPr>
              <a:t> республики» в п. Октябрьский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75560"/>
            <a:ext cx="3162300" cy="2384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95048" y="4005064"/>
            <a:ext cx="1729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+mj-lt"/>
              </a:rPr>
              <a:t>В.И.Талаш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03701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2. ИБ 9 Попытки государственного самоопределения Беларуси</Template>
  <TotalTime>59</TotalTime>
  <Words>206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</dc:creator>
  <cp:lastModifiedBy>Ала</cp:lastModifiedBy>
  <cp:revision>5</cp:revision>
  <dcterms:created xsi:type="dcterms:W3CDTF">2022-09-24T18:02:53Z</dcterms:created>
  <dcterms:modified xsi:type="dcterms:W3CDTF">2022-09-24T19:02:06Z</dcterms:modified>
</cp:coreProperties>
</file>