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181943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Прием «</a:t>
            </a:r>
            <a:r>
              <a:rPr lang="ru-RU" sz="2400" b="1" i="1" dirty="0">
                <a:solidFill>
                  <a:srgbClr val="FF0000"/>
                </a:solidFill>
                <a:effectLst/>
                <a:latin typeface="Helvetica Neue"/>
              </a:rPr>
              <a:t>Кластеры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647684"/>
            <a:ext cx="8496944" cy="4949668"/>
          </a:xfrm>
          <a:prstGeom prst="rect">
            <a:avLst/>
          </a:prstGeom>
          <a:solidFill>
            <a:schemeClr val="accent5">
              <a:lumMod val="60000"/>
              <a:lumOff val="40000"/>
              <a:alpha val="93000"/>
            </a:schemeClr>
          </a:solidFill>
          <a:ln>
            <a:solidFill>
              <a:srgbClr val="00B0F0"/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270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 indent="450000" algn="just"/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Приём</a:t>
            </a:r>
            <a:r>
              <a:rPr lang="ru-RU" sz="22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использован на стадии вызова и рефлексии. Суть приёма заключается в том, что информация о каком-либо понятии, явлении, событии систематизируется в виде кластеров. Этот приём мы с вами сегодня использовали при знакомстве с технологическими этапами ТРКМ. В центре кластера находится ключевое понятие, с которым логически связываются последующие ассоциации учащихся. В результате подобной работы получается своего рода опорный конспект по изучаемой теме. Этот приём позволяет в речи учащихся активизировать лексические единицы, при этом объединяя их в связное высказывание </a:t>
            </a:r>
          </a:p>
          <a:p>
            <a:pPr lvl="0" indent="450000" algn="just"/>
            <a:r>
              <a:rPr lang="ru-RU" sz="22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Цель: актуализация знаний учащихся и активизация мыслительной деятельности.</a:t>
            </a:r>
          </a:p>
          <a:p>
            <a:pPr lvl="0" indent="450000" algn="just"/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D655BA-B7C0-4205-2BD7-16CEC00E5FEF}"/>
              </a:ext>
            </a:extLst>
          </p:cNvPr>
          <p:cNvSpPr txBox="1"/>
          <p:nvPr/>
        </p:nvSpPr>
        <p:spPr>
          <a:xfrm>
            <a:off x="611560" y="4087773"/>
            <a:ext cx="79208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.</a:t>
            </a:r>
            <a:endParaRPr lang="ru-BY" dirty="0"/>
          </a:p>
        </p:txBody>
      </p:sp>
    </p:spTree>
    <p:extLst>
      <p:ext uri="{BB962C8B-B14F-4D97-AF65-F5344CB8AC3E}">
        <p14:creationId xmlns:p14="http://schemas.microsoft.com/office/powerpoint/2010/main" val="2647863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BDB3136D-A0EE-DC87-0646-6E3276F216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196752"/>
            <a:ext cx="7200798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CA8E655C-AD83-65D8-88AC-514EF78953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3117815"/>
            <a:ext cx="3323218" cy="307188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95DC649E-3F38-9CAE-2EDD-9634DC6F04F2}"/>
              </a:ext>
            </a:extLst>
          </p:cNvPr>
          <p:cNvSpPr txBox="1"/>
          <p:nvPr/>
        </p:nvSpPr>
        <p:spPr>
          <a:xfrm>
            <a:off x="3923928" y="2852936"/>
            <a:ext cx="475252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-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учатся ставить вопросы; выделять главное;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делать сравнение;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устанавливать </a:t>
            </a:r>
            <a:r>
              <a:rPr lang="ru-RU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причинно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следственные связи и делать умозаключения;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учатся видеть смысл в информации, понимать проблему в целом;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способности к поиску, анализу, к творческой переработке информации.</a:t>
            </a:r>
            <a:endParaRPr lang="ru-B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206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154</Words>
  <Application>Microsoft Office PowerPoint</Application>
  <PresentationFormat>Экран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Helvetica Neue</vt:lpstr>
      <vt:lpstr>PT Sans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Кундина</dc:creator>
  <cp:lastModifiedBy>User</cp:lastModifiedBy>
  <cp:revision>18</cp:revision>
  <dcterms:created xsi:type="dcterms:W3CDTF">2025-03-24T18:33:58Z</dcterms:created>
  <dcterms:modified xsi:type="dcterms:W3CDTF">2025-04-03T07:31:11Z</dcterms:modified>
</cp:coreProperties>
</file>