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181943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Прием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«Бортовой журнал»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6" y="1659584"/>
            <a:ext cx="4825901" cy="4949668"/>
          </a:xfrm>
          <a:prstGeom prst="rect">
            <a:avLst/>
          </a:prstGeom>
          <a:solidFill>
            <a:schemeClr val="accent5">
              <a:lumMod val="60000"/>
              <a:lumOff val="40000"/>
              <a:alpha val="93000"/>
            </a:schemeClr>
          </a:solidFill>
          <a:ln>
            <a:solidFill>
              <a:srgbClr val="00B0F0"/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indent="450000" algn="just"/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фиксации информации с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помощью ключевых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слов, графических форм, кратких предложений и умозаключений, вопросов. В качестве задаваемых учителем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частей бортового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журнала, которые определяют учащиеся, могут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быть: ключевые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понятия темы, связи, которые может установить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учащийся,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важные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вопросы.</a:t>
            </a:r>
          </a:p>
          <a:p>
            <a:pPr lvl="0" indent="450000" algn="just"/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является способом актуализации внимания в течение всего занятия на изучаемом материале.</a:t>
            </a:r>
            <a:endParaRPr lang="ru-RU" sz="1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648100"/>
            <a:ext cx="2806947" cy="3788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876" y="4302842"/>
            <a:ext cx="4130156" cy="214538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3611" y="5471431"/>
            <a:ext cx="3723629" cy="976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7863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1772816"/>
            <a:ext cx="453650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учатся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фиксировать поток информации;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учатся анализировать полученную информацию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развивают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 коммуникативного общения;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воспитывают уважение к различным мнениям и взглядам на одну и ту же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проблему;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развивают информационную и читательскую грамотность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b="1" dirty="0">
              <a:latin typeface="Comic Sans MS" panose="030F0702030302020204" pitchFamily="66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467632"/>
            <a:ext cx="3763855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8206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102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Кундина</dc:creator>
  <cp:lastModifiedBy>User</cp:lastModifiedBy>
  <cp:revision>76</cp:revision>
  <dcterms:created xsi:type="dcterms:W3CDTF">2025-03-24T18:33:58Z</dcterms:created>
  <dcterms:modified xsi:type="dcterms:W3CDTF">2025-04-11T14:46:25Z</dcterms:modified>
</cp:coreProperties>
</file>