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</p:sldIdLst>
  <p:sldSz cx="18288000" cy="10287000"/>
  <p:notesSz cx="6858000" cy="9144000"/>
  <p:embeddedFontLst>
    <p:embeddedFont>
      <p:font typeface="Ametist " panose="02000503020000020003" pitchFamily="2" charset="0"/>
      <p:regular r:id="rId3"/>
    </p:embeddedFont>
    <p:embeddedFont>
      <p:font typeface="Mongolian Baiti" panose="03000500000000000000" pitchFamily="66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1"/>
          <a:stretch/>
        </p:blipFill>
        <p:spPr>
          <a:xfrm>
            <a:off x="204340" y="3771900"/>
            <a:ext cx="18083660" cy="6400157"/>
          </a:xfrm>
          <a:prstGeom prst="rect">
            <a:avLst/>
          </a:prstGeom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381000" y="3009900"/>
            <a:ext cx="2819400" cy="762000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metist " panose="02000503020000020003" pitchFamily="2" charset="0"/>
                <a:cs typeface="Mongolian Baiti" panose="03000500000000000000" pitchFamily="66" charset="0"/>
              </a:rPr>
              <a:t>  </a:t>
            </a:r>
            <a:r>
              <a:rPr lang="ru-RU" sz="4800" b="1" dirty="0" smtClean="0">
                <a:latin typeface="Ametist " panose="02000503020000020003" pitchFamily="2" charset="0"/>
                <a:cs typeface="Mongolian Baiti" panose="03000500000000000000" pitchFamily="66" charset="0"/>
              </a:rPr>
              <a:t>Ягайло</a:t>
            </a:r>
            <a:endParaRPr lang="ru-RU" sz="4800" b="1" dirty="0">
              <a:latin typeface="Ametist " panose="02000503020000020003" pitchFamily="2" charset="0"/>
              <a:cs typeface="Mongolian Baiti" panose="03000500000000000000" pitchFamily="66" charset="0"/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14782800" y="3009900"/>
            <a:ext cx="2819400" cy="762000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metist " panose="02000503020000020003" pitchFamily="2" charset="0"/>
                <a:cs typeface="Mongolian Baiti" panose="03000500000000000000" pitchFamily="66" charset="0"/>
              </a:rPr>
              <a:t>  </a:t>
            </a:r>
            <a:r>
              <a:rPr lang="ru-RU" sz="4800" b="1" dirty="0" err="1" smtClean="0">
                <a:latin typeface="Ametist " panose="02000503020000020003" pitchFamily="2" charset="0"/>
                <a:cs typeface="Mongolian Baiti" panose="03000500000000000000" pitchFamily="66" charset="0"/>
              </a:rPr>
              <a:t>Витовт</a:t>
            </a:r>
            <a:endParaRPr lang="ru-RU" sz="4800" b="1" dirty="0">
              <a:latin typeface="Ametist " panose="02000503020000020003" pitchFamily="2" charset="0"/>
              <a:cs typeface="Mongolian Baiti" panose="03000500000000000000" pitchFamily="66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4800600" y="530678"/>
            <a:ext cx="8610600" cy="3241222"/>
          </a:xfrm>
          <a:prstGeom prst="round1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metist " panose="02000503020000020003" pitchFamily="2" charset="0"/>
                <a:cs typeface="Mongolian Baiti" panose="03000500000000000000" pitchFamily="66" charset="0"/>
              </a:rPr>
              <a:t>  </a:t>
            </a:r>
            <a:r>
              <a:rPr lang="ru-RU" sz="8000" b="1" dirty="0" smtClean="0">
                <a:latin typeface="Ametist " panose="02000503020000020003" pitchFamily="2" charset="0"/>
                <a:cs typeface="Mongolian Baiti" panose="03000500000000000000" pitchFamily="66" charset="0"/>
              </a:rPr>
              <a:t>Династия </a:t>
            </a:r>
          </a:p>
          <a:p>
            <a:pPr algn="ctr"/>
            <a:r>
              <a:rPr lang="ru-RU" sz="8000" b="1" dirty="0" smtClean="0">
                <a:latin typeface="Ametist " panose="02000503020000020003" pitchFamily="2" charset="0"/>
                <a:cs typeface="Mongolian Baiti" panose="03000500000000000000" pitchFamily="66" charset="0"/>
              </a:rPr>
              <a:t>Гедиминовичей</a:t>
            </a:r>
            <a:endParaRPr lang="ru-RU" sz="8000" b="1" dirty="0">
              <a:latin typeface="Ametist " panose="02000503020000020003" pitchFamily="2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Ametist </vt:lpstr>
      <vt:lpstr>Mongolian Baiti</vt:lpstr>
      <vt:lpstr>Calibri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 1432-1439 гг.</dc:title>
  <dc:creator>Илья</dc:creator>
  <cp:lastModifiedBy>Пользователь</cp:lastModifiedBy>
  <cp:revision>22</cp:revision>
  <dcterms:created xsi:type="dcterms:W3CDTF">2006-08-16T00:00:00Z</dcterms:created>
  <dcterms:modified xsi:type="dcterms:W3CDTF">2020-04-12T13:33:52Z</dcterms:modified>
  <dc:identifier>DAD2y--5D50</dc:identifier>
</cp:coreProperties>
</file>