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EA382-C212-409F-86BE-AF9869107D3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F1507F-3B00-479F-9F67-C876551ED7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" y="30114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22" y="1340768"/>
            <a:ext cx="1944216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Даты:</a:t>
            </a:r>
          </a:p>
          <a:p>
            <a:r>
              <a:rPr lang="ru-RU" sz="2800" b="1" dirty="0" smtClean="0"/>
              <a:t>1919-1924</a:t>
            </a:r>
          </a:p>
          <a:p>
            <a:r>
              <a:rPr lang="ru-RU" sz="2800" b="1" dirty="0" smtClean="0"/>
              <a:t>1925-1927</a:t>
            </a:r>
          </a:p>
          <a:p>
            <a:r>
              <a:rPr lang="ru-RU" sz="2800" b="1" dirty="0" smtClean="0"/>
              <a:t>1928</a:t>
            </a:r>
          </a:p>
          <a:p>
            <a:r>
              <a:rPr lang="ru-RU" sz="2800" b="1" dirty="0" smtClean="0"/>
              <a:t>1927-1937</a:t>
            </a:r>
          </a:p>
          <a:p>
            <a:r>
              <a:rPr lang="ru-RU" sz="2800" b="1" dirty="0" smtClean="0"/>
              <a:t>7.11 .1931</a:t>
            </a:r>
          </a:p>
          <a:p>
            <a:r>
              <a:rPr lang="ru-RU" sz="2800" b="1" dirty="0" smtClean="0"/>
              <a:t>1931</a:t>
            </a:r>
          </a:p>
          <a:p>
            <a:r>
              <a:rPr lang="ru-RU" sz="2800" b="1" dirty="0" smtClean="0"/>
              <a:t>1937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67065" y="1340768"/>
            <a:ext cx="2664296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Личности:</a:t>
            </a:r>
          </a:p>
          <a:p>
            <a:r>
              <a:rPr lang="ru-RU" sz="2800" b="1" dirty="0" smtClean="0"/>
              <a:t>Сунь Ятсен</a:t>
            </a:r>
          </a:p>
          <a:p>
            <a:r>
              <a:rPr lang="ru-RU" sz="2800" b="1" dirty="0" smtClean="0"/>
              <a:t>Чан Кайши</a:t>
            </a:r>
          </a:p>
          <a:p>
            <a:r>
              <a:rPr lang="ru-RU" sz="2800" b="1" dirty="0" smtClean="0"/>
              <a:t>Мао </a:t>
            </a:r>
            <a:r>
              <a:rPr lang="ru-RU" sz="2800" b="1" dirty="0" err="1" smtClean="0"/>
              <a:t>Цзедун</a:t>
            </a:r>
            <a:endParaRPr lang="ru-RU" sz="2800" b="1" dirty="0" smtClean="0"/>
          </a:p>
          <a:p>
            <a:r>
              <a:rPr lang="ru-RU" sz="2800" b="1" dirty="0" smtClean="0"/>
              <a:t>В. Блюхер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340768"/>
            <a:ext cx="2592288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Понятия:</a:t>
            </a:r>
          </a:p>
          <a:p>
            <a:r>
              <a:rPr lang="ru-RU" sz="2800" b="1" dirty="0" smtClean="0"/>
              <a:t>Движение 4 мая</a:t>
            </a:r>
          </a:p>
          <a:p>
            <a:r>
              <a:rPr lang="ru-RU" sz="2800" b="1" dirty="0" smtClean="0"/>
              <a:t>Гоминьдан</a:t>
            </a:r>
          </a:p>
          <a:p>
            <a:r>
              <a:rPr lang="ru-RU" sz="2800" b="1" dirty="0" smtClean="0"/>
              <a:t>КПК</a:t>
            </a:r>
          </a:p>
          <a:p>
            <a:r>
              <a:rPr lang="ru-RU" sz="2800" b="1" dirty="0" smtClean="0"/>
              <a:t>НРА</a:t>
            </a:r>
          </a:p>
          <a:p>
            <a:r>
              <a:rPr lang="ru-RU" sz="2800" b="1" dirty="0" smtClean="0"/>
              <a:t>Северный поход</a:t>
            </a:r>
          </a:p>
          <a:p>
            <a:r>
              <a:rPr lang="ru-RU" sz="2800" b="1" dirty="0" smtClean="0"/>
              <a:t>Великий поход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61895" y="18864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Повторить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996431" cy="480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5661248"/>
            <a:ext cx="306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Мухамед</a:t>
            </a:r>
            <a:r>
              <a:rPr lang="ru-RU" sz="2400" b="1" dirty="0" smtClean="0"/>
              <a:t> Али Джинна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852936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1935 год</a:t>
            </a:r>
          </a:p>
          <a:p>
            <a:r>
              <a:rPr lang="ru-RU" sz="3200" b="1" dirty="0" smtClean="0"/>
              <a:t>Мусульманская Лига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96855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86" y="5527019"/>
            <a:ext cx="37884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79" y="764704"/>
            <a:ext cx="2674937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0979" y="5013176"/>
            <a:ext cx="2601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Джавахарлал</a:t>
            </a:r>
            <a:r>
              <a:rPr lang="ru-RU" sz="2800" b="1" dirty="0" smtClean="0"/>
              <a:t> Неру</a:t>
            </a:r>
            <a:endParaRPr lang="ru-RU" sz="28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2674937" cy="38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967009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Рабиндранат Тагор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6470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2"/>
            <a:ext cx="9180511" cy="69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570189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ИНДИЯ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1.Подъём национально-освободительного движения в 1918-1922 гг.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2. Идеология гандизма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3. Соляной поход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4. Конституция 1935 г.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5. Индия в годы Второй мировой войны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6. Культура и образ жизни индийцев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ЗНАТЬ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Составить логическую цепочку событий и объяснить её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5241"/>
            <a:ext cx="1222078" cy="129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797" y="216225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Помощь Индии метрополии в годы Первой мировой войны                      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01504" y="2738069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79912" y="2571887"/>
            <a:ext cx="1872208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38980" y="2795419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848106" y="2597996"/>
            <a:ext cx="216024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3182" y="3429000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547664" y="3202669"/>
            <a:ext cx="1872208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673737" y="3508993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02876" y="3371178"/>
            <a:ext cx="1872208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124417" y="3655140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3182" y="4365104"/>
            <a:ext cx="1872208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696817" y="4591434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05208" y="4486762"/>
            <a:ext cx="402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/>
              <a:t>Амритсарская</a:t>
            </a:r>
            <a:r>
              <a:rPr lang="ru-RU" sz="2800" b="1" dirty="0" smtClean="0"/>
              <a:t> бойня»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52" y="4985174"/>
            <a:ext cx="2895867" cy="17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Составить логическую цепочку событий и объяснить её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5241"/>
            <a:ext cx="1222078" cy="129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06705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Помощь Индии метрополии в годы Первой мировой войны                      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01504" y="2658075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884368" y="2913256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711077" y="4699914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90708" y="3605753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020272" y="3605752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12386" y="5805264"/>
            <a:ext cx="978408" cy="15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11760" y="5589240"/>
            <a:ext cx="40230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 smtClean="0"/>
              <a:t>Амритсарская</a:t>
            </a:r>
            <a:r>
              <a:rPr lang="ru-RU" sz="2400" b="1" dirty="0" smtClean="0"/>
              <a:t> бойня»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54217" y="2577751"/>
            <a:ext cx="355940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Требования передачи власти народу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293" y="3485692"/>
            <a:ext cx="27086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Разочарование 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99992" y="3485692"/>
            <a:ext cx="22322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реформ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293" y="4285110"/>
            <a:ext cx="308457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Чрезвычайные полномочия англичанам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4365104"/>
            <a:ext cx="3096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Массовое возмущение индийского  народа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18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0073" y="5310277"/>
            <a:ext cx="38164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Мохандас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Карамчанд</a:t>
            </a:r>
            <a:r>
              <a:rPr lang="ru-RU" sz="2400" b="1" dirty="0" smtClean="0"/>
              <a:t> Ганди</a:t>
            </a:r>
            <a:endParaRPr lang="ru-RU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25093"/>
            <a:ext cx="460052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023" y="332656"/>
            <a:ext cx="4572000" cy="6247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Свобода ничего не стоит, если она не включает в себя свободу ошибаться.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 Живи будто завтра умрешь, учись будто будешь жить вечно.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 Если желаешь, чтобы мир изменился, - сам стань этим изменением.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 Трус не способен проявить любовь, это прерогатива храброго.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Я знаю только одного тирана, и это тихий голос совести.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Обманщик в конечном счете обманывает самого себя.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Сначала тебя игнорируют. Потом над тобой смеются. Потом с тобой борются. Потом ты побеждаешь.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308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65785"/>
              </p:ext>
            </p:extLst>
          </p:nvPr>
        </p:nvGraphicFramePr>
        <p:xfrm>
          <a:off x="186407" y="17104"/>
          <a:ext cx="8784498" cy="684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166"/>
                <a:gridCol w="2928166"/>
                <a:gridCol w="2928166"/>
              </a:tblGrid>
              <a:tr h="1416697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114">
                <a:tc>
                  <a:txBody>
                    <a:bodyPr/>
                    <a:lstStyle/>
                    <a:p>
                      <a:r>
                        <a:rPr lang="ru-RU" sz="3200" b="1" dirty="0" err="1" smtClean="0"/>
                        <a:t>Ахимса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/>
                        <a:t>Сарводайя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Сатьяграха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692696"/>
            <a:ext cx="294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ГАНДИЗМ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00566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</a:t>
            </a:r>
            <a:r>
              <a:rPr lang="ru-RU" sz="3200" b="1" dirty="0" smtClean="0"/>
              <a:t>енасилие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621527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страдание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</a:t>
            </a:r>
            <a:r>
              <a:rPr lang="ru-RU" sz="2400" b="1" dirty="0" smtClean="0"/>
              <a:t>амопожертвование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сила любви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85172" y="2897940"/>
            <a:ext cx="2811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общество</a:t>
            </a:r>
          </a:p>
          <a:p>
            <a:r>
              <a:rPr lang="ru-RU" sz="2800" b="1" dirty="0" smtClean="0"/>
              <a:t>всеобщего</a:t>
            </a:r>
          </a:p>
          <a:p>
            <a:r>
              <a:rPr lang="ru-RU" sz="2800" b="1" dirty="0" smtClean="0"/>
              <a:t>благоденствия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96556" y="4638030"/>
            <a:ext cx="2815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равенство каст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демократия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предоставление равных прав всем индийцам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7944" y="2780928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ненасильственное сопротивление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7705" y="4717603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бойкот </a:t>
            </a:r>
            <a:r>
              <a:rPr lang="ru-RU" sz="2400" b="1" dirty="0" err="1" smtClean="0"/>
              <a:t>английс</a:t>
            </a:r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ких товаров </a:t>
            </a:r>
          </a:p>
          <a:p>
            <a:r>
              <a:rPr lang="ru-RU" sz="2400" b="1" dirty="0" smtClean="0"/>
              <a:t> закрытие мага-</a:t>
            </a:r>
          </a:p>
          <a:p>
            <a:r>
              <a:rPr lang="ru-RU" sz="2400" b="1" dirty="0" err="1" smtClean="0"/>
              <a:t>зинов</a:t>
            </a:r>
            <a:r>
              <a:rPr lang="ru-RU" sz="2400" b="1" dirty="0" smtClean="0"/>
              <a:t>   и т.п.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976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1" y="404664"/>
            <a:ext cx="34526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669532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3" y="2996952"/>
            <a:ext cx="36735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240"/>
            <a:ext cx="3402707" cy="51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640871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73216"/>
            <a:ext cx="4795224" cy="66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</TotalTime>
  <Words>264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6</cp:revision>
  <dcterms:created xsi:type="dcterms:W3CDTF">2019-11-16T11:57:07Z</dcterms:created>
  <dcterms:modified xsi:type="dcterms:W3CDTF">2019-11-16T13:33:09Z</dcterms:modified>
</cp:coreProperties>
</file>