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</a:t>
            </a:r>
            <a:r>
              <a:rPr lang="ru-RU" sz="24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Толстых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и «Тонких</a:t>
            </a:r>
            <a:r>
              <a:rPr lang="ru-RU" sz="24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вопросов</a:t>
            </a:r>
            <a:r>
              <a:rPr lang="ru-RU" sz="2400" b="1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«Толстых» и «Тонких» вопросов может быть использована на любой из трёх фаз урока: на стадии вызова – это вопросы до изучения темы, на стадии осмысления – способ активной фиксации вопросов по ходу чтения, слушания, при размышлении – демонстрация понимания пройденного.</a:t>
            </a:r>
          </a:p>
          <a:p>
            <a:pPr lvl="0" indent="450000" algn="just"/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Толстые и тонкие вопросы» — это способ организации 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взаимоопроса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учащихся по теме, при котором «тонкий» вопрос предполагает репродуктивный однозначный ответ (чаще это «да» или «нет»), а «толстый» (проблемный) требует глубокого осмысления задания, рациональных рассуждений, поиска дополнительных знаний и анализ информации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297" y="5077352"/>
            <a:ext cx="1686994" cy="119740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D655BA-B7C0-4205-2BD7-16CEC00E5FEF}"/>
              </a:ext>
            </a:extLst>
          </p:cNvPr>
          <p:cNvSpPr txBox="1"/>
          <p:nvPr/>
        </p:nvSpPr>
        <p:spPr>
          <a:xfrm>
            <a:off x="611560" y="4087773"/>
            <a:ext cx="7920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3629497"/>
            <a:ext cx="72008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742950" indent="-285750">
              <a:spcBef>
                <a:spcPts val="150"/>
              </a:spcBef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ru-RU" sz="20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Учатся на практике применять новые знания и соотносить их с уже полученными;</a:t>
            </a:r>
            <a:endParaRPr lang="ru-RU" sz="20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indent="-285750">
              <a:spcBef>
                <a:spcPts val="150"/>
              </a:spcBef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ru-RU" sz="20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отрабатывать умение формулировать вопросы;</a:t>
            </a:r>
            <a:endParaRPr lang="ru-RU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42950" indent="-285750">
              <a:spcBef>
                <a:spcPts val="150"/>
              </a:spcBef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ru-RU" sz="20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воспитывают уважение к различным мнениям и взглядам на одну и ту же проблему.</a:t>
            </a:r>
            <a:endParaRPr lang="ru-RU" sz="20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критическое и логическое мышление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информационную и читательскую грамотность.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000" b="1" dirty="0">
              <a:latin typeface="Comic Sans MS" panose="030F0702030302020204" pitchFamily="66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861048"/>
            <a:ext cx="1140026" cy="885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CFAC1F2-6256-5114-126D-C6DF1CEC1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197790"/>
              </p:ext>
            </p:extLst>
          </p:nvPr>
        </p:nvGraphicFramePr>
        <p:xfrm>
          <a:off x="683568" y="1582589"/>
          <a:ext cx="7632848" cy="2032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1668839738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956109791"/>
                    </a:ext>
                  </a:extLst>
                </a:gridCol>
              </a:tblGrid>
              <a:tr h="353854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«dünne» Fragen</a:t>
                      </a:r>
                      <a:endParaRPr lang="ru-BY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«dicke» Fragen</a:t>
                      </a:r>
                      <a:endParaRPr lang="ru-BY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704516"/>
                  </a:ext>
                </a:extLst>
              </a:tr>
              <a:tr h="1636574">
                <a:tc>
                  <a:txBody>
                    <a:bodyPr/>
                    <a:lstStyle/>
                    <a:p>
                      <a:r>
                        <a:rPr lang="de-DE" sz="2000" b="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Wann</a:t>
                      </a:r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begann die Geschichte der</a:t>
                      </a:r>
                    </a:p>
                    <a:p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Graffitikultur?</a:t>
                      </a:r>
                    </a:p>
                    <a:p>
                      <a:r>
                        <a:rPr lang="de-DE" sz="2000" b="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gebrauchten die Jugendlichen</a:t>
                      </a:r>
                    </a:p>
                    <a:p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zuerst?</a:t>
                      </a:r>
                    </a:p>
                    <a:p>
                      <a:endParaRPr lang="ru-B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Wie meint </a:t>
                      </a:r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ihr, warum ist das</a:t>
                      </a:r>
                    </a:p>
                    <a:p>
                      <a:r>
                        <a:rPr lang="de-DE" sz="20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Graffitispruhen</a:t>
                      </a:r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ein wichtiges</a:t>
                      </a:r>
                    </a:p>
                    <a:p>
                      <a:r>
                        <a:rPr lang="de-DE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Element der Hip-Hop-Kultur?</a:t>
                      </a:r>
                    </a:p>
                    <a:p>
                      <a:endParaRPr lang="ru-BY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546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196</Words>
  <Application>Microsoft Office PowerPoint</Application>
  <PresentationFormat>Экран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15</cp:revision>
  <dcterms:created xsi:type="dcterms:W3CDTF">2025-03-24T18:33:58Z</dcterms:created>
  <dcterms:modified xsi:type="dcterms:W3CDTF">2025-04-02T18:15:09Z</dcterms:modified>
</cp:coreProperties>
</file>