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82345-35F8-4791-89DA-8FCF5F6313A6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52261-7B13-428E-BCE4-401C72F446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74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52261-7B13-428E-BCE4-401C72F446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80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52261-7B13-428E-BCE4-401C72F446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097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52261-7B13-428E-BCE4-401C72F4460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442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52261-7B13-428E-BCE4-401C72F4460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95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8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68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4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23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69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2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85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0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89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8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A31E4-19E5-4644-8A43-81BE395CFEB2}" type="datetimeFigureOut">
              <a:rPr lang="ru-RU" smtClean="0"/>
              <a:t>11.09.2017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5EDF3-FC2A-4BCF-BD10-D8047D1891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39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6" y="15918"/>
            <a:ext cx="9119204" cy="6857641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КНЯЖЕНИЕ</a:t>
            </a:r>
            <a:r>
              <a:rPr lang="ru-RU" sz="5400" dirty="0" smtClean="0"/>
              <a:t> </a:t>
            </a:r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ГЕДИМИНА</a:t>
            </a:r>
            <a:endParaRPr lang="ru-RU" sz="54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112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c.pics.livejournal.com/buividas333/60132358/580790/580790_9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" y="116632"/>
            <a:ext cx="5774857" cy="63061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48064" y="2279202"/>
            <a:ext cx="41764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ГЕДИМИН</a:t>
            </a:r>
          </a:p>
          <a:p>
            <a:pPr algn="ctr"/>
            <a:r>
              <a:rPr lang="ru-RU" sz="54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1316 -1341</a:t>
            </a:r>
            <a:endParaRPr lang="ru-RU" sz="54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84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ПУТИ ВКЛЮЧЕНИЯ БЕЛОРУССКИХ ЗЕМЕЛЬ В СОСТАВ ВКЛ</a:t>
            </a:r>
            <a:endParaRPr lang="ru-RU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123728" y="1484784"/>
            <a:ext cx="684076" cy="864096"/>
          </a:xfrm>
          <a:prstGeom prst="straightConnector1">
            <a:avLst/>
          </a:prstGeom>
          <a:ln w="76200">
            <a:prstDash val="sysDot"/>
            <a:headEnd type="triangl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94264">
            <a:off x="3738309" y="1765204"/>
            <a:ext cx="1925651" cy="223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65436">
            <a:off x="5904605" y="1543359"/>
            <a:ext cx="1042987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47410" y="2360951"/>
            <a:ext cx="33435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ЗАКЛЮЧЕНИЕ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ДОГОВОРА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40080" y="2503061"/>
            <a:ext cx="334354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ЗАКЛЮЧЕНИЕ</a:t>
            </a:r>
          </a:p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БРАКА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87740" y="4626714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ВОЕННЫМ ПУТЁМ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26" y="3645024"/>
            <a:ext cx="36919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ПОЛОЦКОЕ КНЯЖЕСТВО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МЕНСКОЕ КНЯЖЕСТВО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87070" y="5373216"/>
            <a:ext cx="43536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БЕРЕСТЕЙСКАЯ ЗЕМЛЯ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МСТИСЛАВСКОЕ КНЯЖЕСТВО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77608" y="3645024"/>
            <a:ext cx="3706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ВИТЕБСКОЕ КНЯЖЕСТВО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189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3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 build="p"/>
      <p:bldP spid="16" grpId="0"/>
      <p:bldP spid="17" grpId="0" build="p"/>
      <p:bldP spid="18" grpId="0" build="p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КНЯЖЕНИЕ ГЕДИМИНА</a:t>
            </a:r>
            <a:endParaRPr lang="ru-RU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915816" y="1237572"/>
            <a:ext cx="720080" cy="535244"/>
          </a:xfrm>
          <a:prstGeom prst="straightConnector1">
            <a:avLst/>
          </a:prstGeom>
          <a:ln w="57150">
            <a:prstDash val="sysDash"/>
            <a:headEnd type="none" w="med" len="med"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796136" y="1237572"/>
            <a:ext cx="792088" cy="566699"/>
          </a:xfrm>
          <a:prstGeom prst="straightConnector1">
            <a:avLst/>
          </a:prstGeom>
          <a:ln w="57150">
            <a:prstDash val="sysDash"/>
            <a:headEnd type="none" w="med" len="med"/>
            <a:tailEnd type="triangl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3528" y="1772816"/>
            <a:ext cx="4052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ВНУТРЕННЯЯ ПОЛИТИКА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94140" y="1772816"/>
            <a:ext cx="35824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ВНЕШНЯЯ ПОЛИТИКА</a:t>
            </a:r>
            <a:endParaRPr lang="ru-RU" sz="28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13" y="2302290"/>
            <a:ext cx="436455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ГОСУДАРСТВЕННЫЙ ЯЗЫК – 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СТАРОБЕЛОРУССКИЙ</a:t>
            </a:r>
          </a:p>
          <a:p>
            <a:endParaRPr lang="ru-RU" sz="2000" b="1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ПЕРЕНОС СТОЛИЦЫ В ВИЛЬНО,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1323 ГОД</a:t>
            </a:r>
          </a:p>
          <a:p>
            <a:endParaRPr lang="ru-RU" sz="2000" b="1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ТИТУЛ «КОРОЛЬ ЛИТВЫ И РУСИ»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b="1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НАЗВАНИЕ ГОСУДАРСТВА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«ВЕЛИКОЕ КНЯЖЕСТВО ЛИТОВСКОЕ,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РУССКОЕ И ЖЕМАЙТСКОЕ»</a:t>
            </a:r>
          </a:p>
          <a:p>
            <a:endParaRPr lang="ru-RU" sz="2000" b="1" i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РЕЛИГИОЗНАЯ ТАЛЕРАНТНОСТЬ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7211" y="2420888"/>
            <a:ext cx="395678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ПРОТИВОСТОЯЛ АГРЕССИИ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КРЕСТОНОСЦЕВ И ТАТАР</a:t>
            </a:r>
          </a:p>
          <a:p>
            <a:endParaRPr lang="ru-RU" sz="20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УСТАНАВЛИВАЛ КОНТАКТЫ С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ЗАПАДНОЙ ЕВРОПОЙ</a:t>
            </a:r>
          </a:p>
          <a:p>
            <a:endParaRPr lang="ru-RU" sz="20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ПРИГЛАШАЛ В ВКЛ ИЗ ЕВРОПЫ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РЕМЕСЛЕННИКОВ И ТОРГОВЦЕВ</a:t>
            </a:r>
          </a:p>
          <a:p>
            <a:endParaRPr lang="ru-RU" sz="20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ВСТУПИЛ В СОЮЗ С  ПОЛЬШЕЙ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ПРОТИВ КРЕСТОНОСЦЕВ</a:t>
            </a:r>
            <a:endParaRPr lang="ru-RU" sz="2000" b="1" i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817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 build="p"/>
      <p:bldP spid="1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КНЯЖЕНИЕ ГЕДИМИНА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98</Words>
  <Application>Microsoft Office PowerPoint</Application>
  <PresentationFormat>Экран (4:3)</PresentationFormat>
  <Paragraphs>45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КНЯЖЕНИЕ ГЕДИМИНА</vt:lpstr>
      <vt:lpstr>Презентация PowerPoint</vt:lpstr>
      <vt:lpstr>ПУТИ ВКЛЮЧЕНИЯ БЕЛОРУССКИХ ЗЕМЕЛЬ В СОСТАВ ВКЛ</vt:lpstr>
      <vt:lpstr>КНЯЖЕНИЕ ГЕДИМИНА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КНЯЖЕНИЕ ГЕДИМИНА</dc:title>
  <dc:creator>Наталия</dc:creator>
  <cp:lastModifiedBy>Наталия</cp:lastModifiedBy>
  <cp:revision>9</cp:revision>
  <dcterms:created xsi:type="dcterms:W3CDTF">2017-01-29T17:27:21Z</dcterms:created>
  <dcterms:modified xsi:type="dcterms:W3CDTF">2017-09-11T16:03:53Z</dcterms:modified>
</cp:coreProperties>
</file>