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66C87F-1991-4444-8B00-7BE9DCE9BF97}" type="datetimeFigureOut">
              <a:rPr lang="ru-RU" smtClean="0"/>
              <a:t>12/03/22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A8294C-4ED5-4E94-B841-EC228191ED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28800"/>
            <a:ext cx="7714859" cy="3296657"/>
          </a:xfrm>
        </p:spPr>
        <p:txBody>
          <a:bodyPr/>
          <a:lstStyle/>
          <a:p>
            <a:r>
              <a:rPr lang="ru-RU" dirty="0" smtClean="0"/>
              <a:t>График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7" y="404664"/>
            <a:ext cx="923183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8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6537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2" y="569818"/>
            <a:ext cx="889723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34679"/>
            <a:ext cx="871296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4" y="116632"/>
            <a:ext cx="912242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1" y="332656"/>
            <a:ext cx="8856984" cy="55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9844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График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</dc:title>
  <dc:creator>User</dc:creator>
  <cp:lastModifiedBy>User</cp:lastModifiedBy>
  <cp:revision>2</cp:revision>
  <dcterms:created xsi:type="dcterms:W3CDTF">2022-03-12T10:38:59Z</dcterms:created>
  <dcterms:modified xsi:type="dcterms:W3CDTF">2022-03-12T10:58:35Z</dcterms:modified>
</cp:coreProperties>
</file>