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62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0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5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30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7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4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5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9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0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5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4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7.wdp"/><Relationship Id="rId1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3.jpe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microsoft.com/office/2007/relationships/hdphoto" Target="../media/hdphoto22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microsoft.com/office/2007/relationships/hdphoto" Target="../media/hdphoto31.wdp"/><Relationship Id="rId3" Type="http://schemas.microsoft.com/office/2007/relationships/hdphoto" Target="../media/hdphoto24.wdp"/><Relationship Id="rId21" Type="http://schemas.openxmlformats.org/officeDocument/2006/relationships/image" Target="../media/image57.png"/><Relationship Id="rId7" Type="http://schemas.microsoft.com/office/2007/relationships/hdphoto" Target="../media/hdphoto26.wdp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microsoft.com/office/2007/relationships/hdphoto" Target="../media/hdphoto30.wdp"/><Relationship Id="rId20" Type="http://schemas.microsoft.com/office/2007/relationships/hdphoto" Target="../media/hdphoto3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openxmlformats.org/officeDocument/2006/relationships/image" Target="../media/image54.png"/><Relationship Id="rId23" Type="http://schemas.microsoft.com/office/2007/relationships/hdphoto" Target="../media/hdphoto33.wdp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microsoft.com/office/2007/relationships/hdphoto" Target="../media/hdphoto27.wdp"/><Relationship Id="rId14" Type="http://schemas.microsoft.com/office/2007/relationships/hdphoto" Target="../media/hdphoto29.wdp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846" y="444137"/>
            <a:ext cx="8689975" cy="2333898"/>
          </a:xfrm>
        </p:spPr>
        <p:txBody>
          <a:bodyPr>
            <a:noAutofit/>
          </a:bodyPr>
          <a:lstStyle/>
          <a:p>
            <a:r>
              <a:rPr lang="be-BY" sz="7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Весёлая математ</a:t>
            </a: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</a:t>
            </a:r>
            <a:r>
              <a:rPr lang="be-BY" sz="7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</a:t>
            </a:r>
            <a:endParaRPr lang="ru-RU" sz="7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8000" l="522" r="997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777" y="3541203"/>
            <a:ext cx="3837670" cy="3006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94200" l="6400" r="901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8573" y="2252617"/>
            <a:ext cx="3483427" cy="4644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61" l="7473" r="893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46" y="2307772"/>
            <a:ext cx="3115038" cy="4589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3500">
            <a:off x="9612020" y="455807"/>
            <a:ext cx="2146117" cy="1207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7964">
            <a:off x="401676" y="536968"/>
            <a:ext cx="2108394" cy="11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тематические игры, 1 класс - презентация онлай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5" y="66402"/>
            <a:ext cx="9835560" cy="669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4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190293"/>
            <a:ext cx="10364451" cy="1596177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accent3">
                    <a:lumMod val="75000"/>
                  </a:schemeClr>
                </a:solidFill>
              </a:rPr>
              <a:t>Поймай  пример</a:t>
            </a:r>
            <a:endParaRPr lang="ru-RU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34625" y="1865170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8 + 2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950302" y="1902826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7 - 3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4625" y="4101945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9 - 4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019970" y="4101945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6 + 3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97357" y="1902826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10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67025" y="5430227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4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67025" y="4255734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5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97357" y="3065287"/>
            <a:ext cx="2630614" cy="93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rgbClr val="FF0000"/>
                </a:solidFill>
              </a:rPr>
              <a:t>9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Река рисунок для дет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" b="8885"/>
          <a:stretch/>
        </p:blipFill>
        <p:spPr bwMode="auto">
          <a:xfrm>
            <a:off x="0" y="54558"/>
            <a:ext cx="12192000" cy="67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649836" y="54558"/>
            <a:ext cx="5960707" cy="1107284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chemeClr val="accent3">
                    <a:lumMod val="75000"/>
                  </a:schemeClr>
                </a:solidFill>
              </a:rPr>
              <a:t>Переправа</a:t>
            </a:r>
            <a:endParaRPr lang="ru-RU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72" y="4215161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728" y="5177912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51" y="4146075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05" y="4072479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ежик, рисунок, мультфильм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5" b="96061" l="16667" r="8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1" y="2085544"/>
            <a:ext cx="2709455" cy="198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422428" y="6443437"/>
            <a:ext cx="1784328" cy="619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4+4</a:t>
            </a:r>
            <a:endParaRPr lang="ru-RU" sz="4000" b="1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354473" y="5339832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6+2</a:t>
            </a:r>
            <a:endParaRPr lang="ru-RU" sz="4000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362114" y="5004910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3+5</a:t>
            </a:r>
            <a:endParaRPr lang="ru-RU" sz="40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823103" y="6109321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1+7</a:t>
            </a:r>
            <a:endParaRPr lang="ru-RU" sz="4000" b="1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23884" y="2426829"/>
            <a:ext cx="712468" cy="6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8</a:t>
            </a:r>
            <a:endParaRPr lang="ru-RU" sz="4000" b="1" dirty="0"/>
          </a:p>
        </p:txBody>
      </p:sp>
      <p:pic>
        <p:nvPicPr>
          <p:cNvPr id="19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5" y="5207106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02" y="4195069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" y="5177912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9842465" y="5138101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5+4</a:t>
            </a:r>
            <a:endParaRPr lang="ru-RU" sz="4000" b="1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274996" y="6122041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3+4</a:t>
            </a:r>
            <a:endParaRPr lang="ru-RU" sz="4000" b="1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10239" y="6126523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6+3</a:t>
            </a:r>
            <a:endParaRPr lang="ru-RU" sz="4000" b="1" dirty="0"/>
          </a:p>
        </p:txBody>
      </p:sp>
      <p:pic>
        <p:nvPicPr>
          <p:cNvPr id="25" name="Picture 2" descr="Мост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77" y="5332949"/>
            <a:ext cx="2233264" cy="13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4511152" y="5204541"/>
            <a:ext cx="1550537" cy="713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/>
              <a:t>3+3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8283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1.25E-6 -0.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8 7.40741E-7 L 0.03868 -0.4115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22 -0.00625 L 0.0302 -0.4131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14597 -0.232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13985 -0.213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0.01436 L -0.13216 -0.3777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0324 L -0.11523 -0.373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22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17" t="33225" r="61712" b="59741"/>
          <a:stretch/>
        </p:blipFill>
        <p:spPr>
          <a:xfrm>
            <a:off x="3423619" y="5916066"/>
            <a:ext cx="2115928" cy="723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938" t="33351" r="47836" b="59852"/>
          <a:stretch/>
        </p:blipFill>
        <p:spPr>
          <a:xfrm>
            <a:off x="4481583" y="871370"/>
            <a:ext cx="2052917" cy="699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851" t="33341" r="32776" b="59862"/>
          <a:stretch/>
        </p:blipFill>
        <p:spPr>
          <a:xfrm>
            <a:off x="9590443" y="3584986"/>
            <a:ext cx="2079812" cy="699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9254" t="33134" r="19177" b="59545"/>
          <a:stretch/>
        </p:blipFill>
        <p:spPr>
          <a:xfrm rot="5400000">
            <a:off x="-107578" y="4843503"/>
            <a:ext cx="2115671" cy="753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6751" t="49828" r="11680" b="42590"/>
          <a:stretch/>
        </p:blipFill>
        <p:spPr>
          <a:xfrm rot="5400000">
            <a:off x="10309541" y="839609"/>
            <a:ext cx="2115669" cy="779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5662" t="67926" r="32709" b="25216"/>
          <a:stretch/>
        </p:blipFill>
        <p:spPr>
          <a:xfrm>
            <a:off x="7551318" y="292633"/>
            <a:ext cx="2126683" cy="705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0971" t="67856" r="47803" b="25084"/>
          <a:stretch/>
        </p:blipFill>
        <p:spPr>
          <a:xfrm rot="5400000">
            <a:off x="8902849" y="5218739"/>
            <a:ext cx="2052917" cy="726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7900" t="67922" r="60818" b="25216"/>
          <a:stretch/>
        </p:blipFill>
        <p:spPr>
          <a:xfrm rot="5400000">
            <a:off x="9289337" y="1551728"/>
            <a:ext cx="2063163" cy="705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01" y="75234"/>
            <a:ext cx="2170364" cy="79254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318480" y="138168"/>
            <a:ext cx="4081036" cy="72961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chemeClr val="accent3">
                    <a:lumMod val="75000"/>
                  </a:schemeClr>
                </a:solidFill>
              </a:rPr>
              <a:t>Домино</a:t>
            </a:r>
            <a:endParaRPr lang="ru-RU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2504 -0.3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95 L 0.00209 -0.18518 C 0.00209 -0.27268 0.16902 -0.38032 0.30456 -0.38032 L 0.60704 -0.3803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08 0.25972 L -0.25208 0.509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5 0.4625 L 0.1625 0.5875 C 0.1625 0.64352 0.23151 0.7125 0.2875 0.7125 L 0.4125 0.712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37292 0.694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60208 -0.10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4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63424 0.114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8672 -0.7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-3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Вагончик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34" b="97170" l="5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91" y="1467486"/>
            <a:ext cx="3216770" cy="227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Паровозик с вагончикам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91" b="96226" l="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67" y="1515836"/>
            <a:ext cx="3148350" cy="22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Вагончики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34" b="97170" l="5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79" y="1548552"/>
            <a:ext cx="3055756" cy="21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493082" y="237438"/>
            <a:ext cx="5960707" cy="110728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>
                <a:solidFill>
                  <a:schemeClr val="accent3">
                    <a:lumMod val="75000"/>
                  </a:schemeClr>
                </a:solidFill>
              </a:rPr>
              <a:t>Состав числа</a:t>
            </a:r>
            <a:endParaRPr lang="ru-RU" sz="8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2" name="Picture 4" descr="Цифры &quot;Паровозик и вагончики&quot; | Поезд, Дети, Дошкольные иг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" y="1671908"/>
            <a:ext cx="2852572" cy="19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767685" y="1377438"/>
            <a:ext cx="808382" cy="61164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10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72" name="Picture 24" descr="Обезьяна Ребята и зверята.Стихи для детей и о детях Примат Горилла,  обезьяна, мультипликационный персонаж, ребенок png |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00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" y="4831000"/>
            <a:ext cx="1074095" cy="8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Коте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875" l="9111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33" y="4883568"/>
            <a:ext cx="1011357" cy="89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Собака иллюстрация (2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60" y="4915378"/>
            <a:ext cx="745488" cy="79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рисунки смешные животные для детей Изобр по Мультяшные Кошки На Белом Фоне  #yandeximages | Шаблоны животных, Картинки домашних животных, Тема сафари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927" b="37581" l="37400" r="7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4" t="17683" r="27054" b="60891"/>
          <a:stretch/>
        </p:blipFill>
        <p:spPr bwMode="auto">
          <a:xfrm>
            <a:off x="4576067" y="4850082"/>
            <a:ext cx="802625" cy="8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рисунки смешные животные для детей Изобр по Мультяшные Кошки На Белом Фоне  #yandeximages | Шаблоны животных, Картинки домашних животных, Тема сафар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9114" l="1200" r="3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51" b="82528"/>
          <a:stretch/>
        </p:blipFill>
        <p:spPr bwMode="auto">
          <a:xfrm>
            <a:off x="2635630" y="4783937"/>
            <a:ext cx="927670" cy="8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рисунки смешные животные для детей Изобр по Мультяшные Кошки На Белом Фоне  #yandeximages | Шаблоны животных, Картинки домашних животных, Тема сафари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898" b="37257" l="73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9" t="18165" r="-766" b="61792"/>
          <a:stretch/>
        </p:blipFill>
        <p:spPr bwMode="auto">
          <a:xfrm>
            <a:off x="8562693" y="4883568"/>
            <a:ext cx="601500" cy="8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6486009" y="1366084"/>
            <a:ext cx="808382" cy="61164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9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9185677" y="1336487"/>
            <a:ext cx="808382" cy="61164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8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545071" y="5782552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4+5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39431" y="5782552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6+3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504825" y="5762020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8+2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4357767" y="5762020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5+3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8260388" y="5809212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5+5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0012616" y="5809212"/>
            <a:ext cx="1189280" cy="5829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4+4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0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43516 -0.405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12786 -0.395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42657 -0.401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02304 -0.403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42396 -0.4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11184 -0.408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чные мультфильмы в середине красивых природных пейзажей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839583" y="174171"/>
            <a:ext cx="5877697" cy="10101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Рыбалка</a:t>
            </a:r>
            <a:endParaRPr lang="ru-RU" sz="72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847" y="3038228"/>
            <a:ext cx="3292430" cy="2864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56" r="84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9154" y="3973514"/>
            <a:ext cx="1358538" cy="1207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2" b="26656" l="1597" r="29073"/>
                    </a14:imgEffect>
                  </a14:imgLayer>
                </a14:imgProps>
              </a:ext>
            </a:extLst>
          </a:blip>
          <a:srcRect l="1297" t="376" r="69760" b="73363"/>
          <a:stretch/>
        </p:blipFill>
        <p:spPr>
          <a:xfrm>
            <a:off x="4183658" y="5430652"/>
            <a:ext cx="1359787" cy="1220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47" b="98394" l="2167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506" y="5599749"/>
            <a:ext cx="1316081" cy="956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3399" y="5330183"/>
            <a:ext cx="1258062" cy="9677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8561" y="3691601"/>
            <a:ext cx="1470149" cy="1421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3889" r="87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98414" y="5842843"/>
            <a:ext cx="1957796" cy="8041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311" b="89853" l="5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7833" y="5172391"/>
            <a:ext cx="2083491" cy="1383710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83461" y="5324908"/>
            <a:ext cx="604957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Arial Black" panose="020B0A04020102020204" pitchFamily="34" charset="0"/>
              </a:rPr>
              <a:t>8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335262" y="6249732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5+4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906332" y="4738291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6+3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813411" y="6145624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4+4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182822" y="6098891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10-2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8259220" y="6340590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3+5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276925" y="4960581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7+1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0801285" y="5464497"/>
            <a:ext cx="1038476" cy="6127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Arial Black" panose="020B0A04020102020204" pitchFamily="34" charset="0"/>
              </a:rPr>
              <a:t>3+4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Клипарт ведро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6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07" y="3641246"/>
            <a:ext cx="1412180" cy="11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01562 -0.2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30443 -0.275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46445 -0.306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31028 -0.0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64" l="286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496" y="78376"/>
            <a:ext cx="5476430" cy="6696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9852" y="173235"/>
            <a:ext cx="1314994" cy="1401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390" y="2404946"/>
            <a:ext cx="1314994" cy="1401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666" y="2907699"/>
            <a:ext cx="1314994" cy="1401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355" y="1704239"/>
            <a:ext cx="1314994" cy="1401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717" y="1201485"/>
            <a:ext cx="1314994" cy="14014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2924" y="2506092"/>
            <a:ext cx="1314994" cy="14014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756" y="1201485"/>
            <a:ext cx="1314994" cy="14014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551" y="173235"/>
            <a:ext cx="1314994" cy="1401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4264" y="1669509"/>
            <a:ext cx="1314994" cy="14014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458" y="173235"/>
            <a:ext cx="1314994" cy="14014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100000" l="533" r="994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415" y="3004630"/>
            <a:ext cx="1314994" cy="14014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5000" l="2308" r="980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151" y="4731517"/>
            <a:ext cx="2476500" cy="1905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5000" l="2308" r="980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258" y="4731517"/>
            <a:ext cx="2476500" cy="1905000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502888" y="5547361"/>
            <a:ext cx="883261" cy="6259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latin typeface="Arial Black" panose="020B0A04020102020204" pitchFamily="34" charset="0"/>
              </a:rPr>
              <a:t>6</a:t>
            </a:r>
            <a:endParaRPr lang="ru-RU" sz="4400" b="1" dirty="0">
              <a:latin typeface="Arial Black" panose="020B0A0402010202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9170785" y="5464630"/>
            <a:ext cx="883261" cy="6259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 smtClean="0">
                <a:latin typeface="Arial Black" panose="020B0A04020102020204" pitchFamily="34" charset="0"/>
              </a:rPr>
              <a:t>7</a:t>
            </a:r>
            <a:endParaRPr lang="ru-RU" sz="4400" b="1" dirty="0">
              <a:latin typeface="Arial Black" panose="020B0A040201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3510060" y="3503169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3+3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167754" y="2387280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3+4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950938" y="1852423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2+4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4682722" y="3028858"/>
            <a:ext cx="1005431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10-3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4367349" y="1852423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8-2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5259508" y="780195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9-3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242617" y="3598028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5+2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6083901" y="3193690"/>
            <a:ext cx="947514" cy="398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10-4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3843871" y="830768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1+5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7168013" y="2275357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9-2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6574502" y="746574"/>
            <a:ext cx="857289" cy="4043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 Black" panose="020B0A04020102020204" pitchFamily="34" charset="0"/>
              </a:rPr>
              <a:t>4</a:t>
            </a:r>
            <a:r>
              <a:rPr lang="ru-RU" sz="2400" b="1" dirty="0" smtClean="0">
                <a:latin typeface="Arial Black" panose="020B0A04020102020204" pitchFamily="34" charset="0"/>
              </a:rPr>
              <a:t>+3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5440" y="2791618"/>
            <a:ext cx="2968888" cy="370573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4111" r="85667"/>
                    </a14:imgEffect>
                  </a14:imgLayer>
                </a14:imgProps>
              </a:ext>
            </a:extLst>
          </a:blip>
          <a:srcRect l="17236" t="-905" r="23084" b="-1793"/>
          <a:stretch/>
        </p:blipFill>
        <p:spPr>
          <a:xfrm flipH="1">
            <a:off x="125513" y="3800197"/>
            <a:ext cx="1758057" cy="26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19271 0.693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3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31016 0.7018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3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20691 0.6956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23685 0.5456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37122 0.5456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8567 0.477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16055 0.4861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16381 0.299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34518 0.3842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38177 0.3553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16016 0.2967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119" y="767234"/>
            <a:ext cx="5353050" cy="353377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70561" y="174171"/>
            <a:ext cx="11138262" cy="101019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Математический    футбол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28" y="4721275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33" y="5100098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298" y="3738634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13" y="2756906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64" y="5630913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96" y="4984300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Файл:Soccer ball animated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940" y="2516438"/>
            <a:ext cx="757646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8" b="93610" l="20000" r="78929"/>
                    </a14:imgEffect>
                  </a14:imgLayer>
                </a14:imgProps>
              </a:ext>
            </a:extLst>
          </a:blip>
          <a:srcRect l="19898" t="4399" r="19956" b="6875"/>
          <a:stretch/>
        </p:blipFill>
        <p:spPr>
          <a:xfrm>
            <a:off x="-104541" y="1938036"/>
            <a:ext cx="1497177" cy="1522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5720" y="1471579"/>
            <a:ext cx="1143435" cy="1636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21" y="3922671"/>
            <a:ext cx="1419225" cy="1819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518" y="5078324"/>
            <a:ext cx="1714500" cy="17430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7829" y="3294452"/>
            <a:ext cx="1571625" cy="17716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8465" y="4496280"/>
            <a:ext cx="1514475" cy="18764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5250" r="86250"/>
                    </a14:imgEffect>
                  </a14:imgLayer>
                </a14:imgProps>
              </a:ext>
            </a:extLst>
          </a:blip>
          <a:srcRect l="18000" t="-2669" r="21765"/>
          <a:stretch/>
        </p:blipFill>
        <p:spPr>
          <a:xfrm>
            <a:off x="4909779" y="4875103"/>
            <a:ext cx="1673308" cy="1853875"/>
          </a:xfrm>
          <a:prstGeom prst="rect">
            <a:avLst/>
          </a:prstGeom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9647807" y="2145842"/>
            <a:ext cx="795514" cy="370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10-4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9238298" y="3395021"/>
            <a:ext cx="707241" cy="3436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2+5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561408" y="1604327"/>
            <a:ext cx="774402" cy="635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latin typeface="Arial Black" panose="020B0A04020102020204" pitchFamily="34" charset="0"/>
              </a:rPr>
              <a:t>6</a:t>
            </a:r>
            <a:endParaRPr lang="ru-RU" sz="4400" b="1" dirty="0">
              <a:latin typeface="Arial Black" panose="020B0A040201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4114959" y="4718615"/>
            <a:ext cx="788062" cy="3474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3+3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6244056" y="5260317"/>
            <a:ext cx="656837" cy="370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8-2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518726" y="4641428"/>
            <a:ext cx="709739" cy="370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4+3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630479" y="4346930"/>
            <a:ext cx="736504" cy="2944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1+4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137807" y="2367040"/>
            <a:ext cx="656837" cy="3705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Arial Black" panose="020B0A04020102020204" pitchFamily="34" charset="0"/>
              </a:rPr>
              <a:t>9-3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28802 -0.168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7513 -0.386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13 -0.38681 L 4.58333E-6 7.40741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1393 -0.402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05104 -0.47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3047 -0.3972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47 -0.39722 L 3.33333E-6 4.07407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3021 -0.247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1 -0.24722 L -1.875E-6 1.48148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4883 -0.122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0302" l="761" r="99565"/>
                    </a14:imgEffect>
                  </a14:imgLayer>
                </a14:imgProps>
              </a:ext>
            </a:extLst>
          </a:blip>
          <a:srcRect l="-1" r="-1027" b="17321"/>
          <a:stretch/>
        </p:blipFill>
        <p:spPr>
          <a:xfrm>
            <a:off x="1660017" y="3173535"/>
            <a:ext cx="1957997" cy="1733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70" b="92717" l="6196" r="938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7291" y="2935542"/>
            <a:ext cx="2102736" cy="2102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63" b="80260" l="26188" r="74688"/>
                    </a14:imgEffect>
                  </a14:imgLayer>
                </a14:imgProps>
              </a:ext>
            </a:extLst>
          </a:blip>
          <a:srcRect l="25610" t="13033" r="27939" b="22618"/>
          <a:stretch/>
        </p:blipFill>
        <p:spPr>
          <a:xfrm>
            <a:off x="8093907" y="4935252"/>
            <a:ext cx="1915886" cy="1915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3" b="90714" l="2353" r="980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0824" y="4714500"/>
            <a:ext cx="1963918" cy="2156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1" b="95222" l="4111" r="96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793" y="3109702"/>
            <a:ext cx="1860671" cy="1860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791" y="4942456"/>
            <a:ext cx="1839602" cy="1908682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690948" y="277652"/>
            <a:ext cx="6287589" cy="6984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Цветочная поляна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0" b="91441" l="3523" r="948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60895">
            <a:off x="10295479" y="304402"/>
            <a:ext cx="1686426" cy="13433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09" b="96416" l="1389" r="980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120057">
            <a:off x="201605" y="98948"/>
            <a:ext cx="1340874" cy="10391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8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74152">
            <a:off x="8490874" y="862155"/>
            <a:ext cx="1549994" cy="10664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7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45899">
            <a:off x="6199160" y="1395538"/>
            <a:ext cx="1247829" cy="13438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1"/>
          <a:srcRect l="3588" t="14811" r="4048" b="13432"/>
          <a:stretch/>
        </p:blipFill>
        <p:spPr>
          <a:xfrm rot="7743743">
            <a:off x="309062" y="1510691"/>
            <a:ext cx="2185852" cy="16981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6719" b="83125" l="4375" r="96563"/>
                    </a14:imgEffect>
                  </a14:imgLayer>
                </a14:imgProps>
              </a:ext>
            </a:extLst>
          </a:blip>
          <a:srcRect l="3870" t="15210" r="1596" b="16515"/>
          <a:stretch/>
        </p:blipFill>
        <p:spPr>
          <a:xfrm rot="9505323">
            <a:off x="3681100" y="1168055"/>
            <a:ext cx="1676065" cy="1210491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4545874" y="5904411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8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829227" y="4217671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6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313923" y="3865192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9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99778" y="6147161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7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742036" y="6074228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10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0661524" y="4372793"/>
            <a:ext cx="619629" cy="485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5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8742036" y="1773300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4+3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0203614" y="1043795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5+4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929707" y="1608045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8-3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1702790" y="2523128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7+3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4383371" y="1983034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4+4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815527" y="781128"/>
            <a:ext cx="803879" cy="3515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 Black" panose="020B0A04020102020204" pitchFamily="34" charset="0"/>
              </a:rPr>
              <a:t>8-2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50508 0.4930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47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62149 0.498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68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2019 0.5694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33411 0.2701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65079 0.6557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68385 0.4423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242</TotalTime>
  <Words>90</Words>
  <Application>Microsoft Office PowerPoint</Application>
  <PresentationFormat>Широкоэкранный</PresentationFormat>
  <Paragraphs>75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Tw Cen MT</vt:lpstr>
      <vt:lpstr>Капля</vt:lpstr>
      <vt:lpstr>Весёлая математика</vt:lpstr>
      <vt:lpstr>Поймай  пример</vt:lpstr>
      <vt:lpstr>Переправа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Весёлая математика</dc:title>
  <dc:creator>Пользователь</dc:creator>
  <cp:lastModifiedBy>Пользователь</cp:lastModifiedBy>
  <cp:revision>35</cp:revision>
  <dcterms:created xsi:type="dcterms:W3CDTF">2022-03-11T05:43:07Z</dcterms:created>
  <dcterms:modified xsi:type="dcterms:W3CDTF">2022-03-12T18:23:08Z</dcterms:modified>
</cp:coreProperties>
</file>