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6"/>
  </p:notesMasterIdLst>
  <p:sldIdLst>
    <p:sldId id="256" r:id="rId4"/>
    <p:sldId id="261" r:id="rId5"/>
    <p:sldId id="264" r:id="rId6"/>
    <p:sldId id="304" r:id="rId7"/>
    <p:sldId id="306" r:id="rId8"/>
    <p:sldId id="307" r:id="rId9"/>
    <p:sldId id="305" r:id="rId10"/>
    <p:sldId id="269" r:id="rId11"/>
    <p:sldId id="271" r:id="rId12"/>
    <p:sldId id="308" r:id="rId13"/>
    <p:sldId id="309" r:id="rId14"/>
    <p:sldId id="262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3" autoAdjust="0"/>
    <p:restoredTop sz="96196" autoAdjust="0"/>
  </p:normalViewPr>
  <p:slideViewPr>
    <p:cSldViewPr>
      <p:cViewPr varScale="1">
        <p:scale>
          <a:sx n="50" d="100"/>
          <a:sy n="50" d="100"/>
        </p:scale>
        <p:origin x="1230" y="36"/>
      </p:cViewPr>
      <p:guideLst>
        <p:guide orient="horz" pos="1620"/>
        <p:guide pos="2880"/>
        <p:guide orient="horz" pos="1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7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reapp.ai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app.ai/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elp-ru.coreapp.ai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hyperlink" Target="https://coreapp.ai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hyperlink" Target="https://help-ru.coreapp.ai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reapp.ai/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sz="2400" dirty="0"/>
              <a:t>Использование онлайн-платформы </a:t>
            </a:r>
            <a:r>
              <a:rPr lang="en-US" sz="2400" dirty="0"/>
              <a:t>CORE </a:t>
            </a:r>
            <a:endParaRPr lang="ru-RU" sz="2400" dirty="0"/>
          </a:p>
          <a:p>
            <a:pPr lvl="0"/>
            <a:r>
              <a:rPr lang="ru-RU" sz="2400" dirty="0"/>
              <a:t>в дистанционном обучении</a:t>
            </a:r>
            <a:endParaRPr lang="en-US" altLang="ko-KR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227934"/>
            <a:ext cx="9144000" cy="47744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altLang="ko-K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5575"/>
            <a:ext cx="4089760" cy="297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6"/>
            <a:ext cx="8424936" cy="245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4" y="2715765"/>
            <a:ext cx="8449737" cy="214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6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8686315" cy="357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62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23678"/>
            <a:ext cx="720080" cy="6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65" y="1277749"/>
            <a:ext cx="1117079" cy="94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57112"/>
            <a:ext cx="432048" cy="75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57112"/>
            <a:ext cx="928445" cy="92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1861" y="3108498"/>
            <a:ext cx="2267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Дистанционное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обучение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532329" y="555526"/>
            <a:ext cx="648072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cs typeface="Arial" pitchFamily="34" charset="0"/>
              </a:rPr>
              <a:t>Организация и проведение занятия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564378" y="4089351"/>
            <a:ext cx="4902230" cy="534733"/>
            <a:chOff x="2299400" y="1781114"/>
            <a:chExt cx="4576856" cy="534733"/>
          </a:xfrm>
        </p:grpSpPr>
        <p:sp>
          <p:nvSpPr>
            <p:cNvPr id="3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400" b="1" dirty="0">
                  <a:solidFill>
                    <a:schemeClr val="bg1"/>
                  </a:solidFill>
                  <a:cs typeface="Arial" pitchFamily="34" charset="0"/>
                </a:rPr>
                <a:t>Мониторинг ответов учеников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>
                  <a:solidFill>
                    <a:srgbClr val="FFC000"/>
                  </a:solidFill>
                  <a:cs typeface="Arial" pitchFamily="34" charset="0"/>
                </a:rPr>
                <a:t>Учитель на компьютере входит на  </a:t>
              </a:r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CORE </a:t>
              </a:r>
              <a:r>
                <a:rPr lang="ru-RU" altLang="ko-KR" sz="1200" dirty="0">
                  <a:solidFill>
                    <a:srgbClr val="FFC000"/>
                  </a:solidFill>
                  <a:cs typeface="Arial" pitchFamily="34" charset="0"/>
                </a:rPr>
                <a:t>и проверяет ответы</a:t>
              </a:r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64378" y="1408919"/>
            <a:ext cx="4902230" cy="666869"/>
            <a:chOff x="2299400" y="1781114"/>
            <a:chExt cx="4576856" cy="666869"/>
          </a:xfrm>
        </p:grpSpPr>
        <p:sp>
          <p:nvSpPr>
            <p:cNvPr id="50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400" b="1" dirty="0">
                  <a:solidFill>
                    <a:schemeClr val="bg1"/>
                  </a:solidFill>
                  <a:cs typeface="Arial" pitchFamily="34" charset="0"/>
                </a:rPr>
                <a:t>Разработка урока на онлайн-платформ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 CORE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12"/>
            <p:cNvSpPr txBox="1"/>
            <p:nvPr/>
          </p:nvSpPr>
          <p:spPr bwMode="auto">
            <a:xfrm>
              <a:off x="2299400" y="1986318"/>
              <a:ext cx="4576856" cy="4616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>
                  <a:solidFill>
                    <a:srgbClr val="FFC000"/>
                  </a:solidFill>
                  <a:cs typeface="Arial" pitchFamily="34" charset="0"/>
                </a:rPr>
                <a:t>Создание и редактирование недоступно на мобильных устройствах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64378" y="2079027"/>
            <a:ext cx="4902230" cy="534733"/>
            <a:chOff x="2299400" y="1781114"/>
            <a:chExt cx="4576856" cy="534733"/>
          </a:xfrm>
        </p:grpSpPr>
        <p:sp>
          <p:nvSpPr>
            <p:cNvPr id="5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400" b="1" dirty="0">
                  <a:solidFill>
                    <a:schemeClr val="bg1"/>
                  </a:solidFill>
                  <a:cs typeface="Arial" pitchFamily="34" charset="0"/>
                </a:rPr>
                <a:t>В браузере смартфона входим на платформу CORE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>
                  <a:solidFill>
                    <a:srgbClr val="FFC000"/>
                  </a:solidFill>
                  <a:cs typeface="Arial" pitchFamily="34" charset="0"/>
                </a:rPr>
                <a:t>Находим свой урок и копируем ссылку для учеников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64378" y="2641414"/>
            <a:ext cx="4902230" cy="715564"/>
            <a:chOff x="2299400" y="1673393"/>
            <a:chExt cx="4576856" cy="715564"/>
          </a:xfrm>
        </p:grpSpPr>
        <p:sp>
          <p:nvSpPr>
            <p:cNvPr id="56" name="TextBox 10"/>
            <p:cNvSpPr txBox="1"/>
            <p:nvPr/>
          </p:nvSpPr>
          <p:spPr bwMode="auto">
            <a:xfrm>
              <a:off x="2299400" y="1673393"/>
              <a:ext cx="4576856" cy="52322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400" b="1" dirty="0">
                  <a:solidFill>
                    <a:schemeClr val="bg1"/>
                  </a:solidFill>
                  <a:cs typeface="Arial" pitchFamily="34" charset="0"/>
                </a:rPr>
                <a:t>В </a:t>
              </a:r>
              <a:r>
                <a:rPr lang="ru-RU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WhatsApp</a:t>
              </a:r>
              <a:r>
                <a:rPr lang="ru-RU" altLang="ko-KR" sz="1400" b="1" dirty="0">
                  <a:solidFill>
                    <a:schemeClr val="bg1"/>
                  </a:solidFill>
                  <a:cs typeface="Arial" pitchFamily="34" charset="0"/>
                </a:rPr>
                <a:t> вставляем ссылку и отправляем её ученикам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12"/>
            <p:cNvSpPr txBox="1"/>
            <p:nvPr/>
          </p:nvSpPr>
          <p:spPr bwMode="auto">
            <a:xfrm>
              <a:off x="2299400" y="2127347"/>
              <a:ext cx="4576856" cy="26161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100" dirty="0">
                  <a:solidFill>
                    <a:srgbClr val="FFC000"/>
                  </a:solidFill>
                  <a:cs typeface="Arial" pitchFamily="34" charset="0"/>
                </a:rPr>
                <a:t>Ученики входят без регистрации, указывают только  Имя Фамилию</a:t>
              </a:r>
              <a:endParaRPr lang="ko-KR" altLang="en-US" sz="1100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10"/>
          <p:cNvSpPr txBox="1"/>
          <p:nvPr/>
        </p:nvSpPr>
        <p:spPr bwMode="auto">
          <a:xfrm>
            <a:off x="2552681" y="3526949"/>
            <a:ext cx="4902230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Прохождение урока учениками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4"/>
          <p:cNvSpPr txBox="1"/>
          <p:nvPr/>
        </p:nvSpPr>
        <p:spPr>
          <a:xfrm>
            <a:off x="1763688" y="1455071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1763688" y="212517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63" name="TextBox 4"/>
          <p:cNvSpPr txBox="1"/>
          <p:nvPr/>
        </p:nvSpPr>
        <p:spPr>
          <a:xfrm>
            <a:off x="1763688" y="2795287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64" name="TextBox 4"/>
          <p:cNvSpPr txBox="1"/>
          <p:nvPr/>
        </p:nvSpPr>
        <p:spPr>
          <a:xfrm>
            <a:off x="1763688" y="346539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65" name="TextBox 4"/>
          <p:cNvSpPr txBox="1"/>
          <p:nvPr/>
        </p:nvSpPr>
        <p:spPr>
          <a:xfrm>
            <a:off x="1763688" y="413550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79912" y="2072547"/>
            <a:ext cx="5183560" cy="983810"/>
          </a:xfrm>
        </p:spPr>
        <p:txBody>
          <a:bodyPr/>
          <a:lstStyle/>
          <a:p>
            <a:r>
              <a:rPr lang="ru-RU" altLang="ko-KR" sz="2800" dirty="0"/>
              <a:t>Разработка урока на онлайн-</a:t>
            </a:r>
            <a:r>
              <a:rPr lang="ru-RU" altLang="ko-KR" sz="2800" dirty="0" err="1"/>
              <a:t>платформe</a:t>
            </a:r>
            <a:r>
              <a:rPr lang="ru-RU" altLang="ko-KR" sz="2800" dirty="0"/>
              <a:t> CORE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2608" y="2859782"/>
            <a:ext cx="2088232" cy="288032"/>
          </a:xfrm>
        </p:spPr>
        <p:txBody>
          <a:bodyPr/>
          <a:lstStyle/>
          <a:p>
            <a:pPr lvl="0"/>
            <a:r>
              <a:rPr lang="en-US" altLang="ko-KR" sz="1800" dirty="0">
                <a:hlinkClick r:id="rId2"/>
              </a:rPr>
              <a:t>https://coreapp.ai/</a:t>
            </a:r>
            <a:endParaRPr lang="en-US" altLang="ko-KR" sz="1800" dirty="0"/>
          </a:p>
        </p:txBody>
      </p:sp>
      <p:sp>
        <p:nvSpPr>
          <p:cNvPr id="4" name="Rectangle 7"/>
          <p:cNvSpPr/>
          <p:nvPr/>
        </p:nvSpPr>
        <p:spPr>
          <a:xfrm>
            <a:off x="1763688" y="1995686"/>
            <a:ext cx="686072" cy="68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6003"/>
            <a:ext cx="2573330" cy="278777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91680" y="82563"/>
            <a:ext cx="7452320" cy="576064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Разработка урока (занятия)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hlinkClick r:id="rId3"/>
              </a:rPr>
              <a:t>https://coreapp.ai/</a:t>
            </a:r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442783" cy="107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18" y="2427734"/>
            <a:ext cx="7236296" cy="247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>
            <a:hlinkClick r:id="rId6"/>
          </p:cNvPr>
          <p:cNvSpPr/>
          <p:nvPr/>
        </p:nvSpPr>
        <p:spPr>
          <a:xfrm>
            <a:off x="71120" y="1635646"/>
            <a:ext cx="1371534" cy="64807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6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91680" y="82563"/>
            <a:ext cx="7452320" cy="576064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Разработка урока (занятия)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hlinkClick r:id="rId2"/>
              </a:rPr>
              <a:t>https://coreapp.ai/</a:t>
            </a:r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442783" cy="107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>
            <a:hlinkClick r:id="rId4"/>
          </p:cNvPr>
          <p:cNvSpPr/>
          <p:nvPr/>
        </p:nvSpPr>
        <p:spPr>
          <a:xfrm>
            <a:off x="71120" y="1635646"/>
            <a:ext cx="1371534" cy="64807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18052"/>
            <a:ext cx="2828042" cy="4060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18051"/>
            <a:ext cx="2956258" cy="40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6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79912" y="2072547"/>
            <a:ext cx="5183560" cy="983810"/>
          </a:xfrm>
        </p:spPr>
        <p:txBody>
          <a:bodyPr/>
          <a:lstStyle/>
          <a:p>
            <a:r>
              <a:rPr lang="ru-RU" altLang="ko-KR" sz="2800" dirty="0"/>
              <a:t>Организация занятия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2608" y="2859782"/>
            <a:ext cx="2088232" cy="288032"/>
          </a:xfrm>
        </p:spPr>
        <p:txBody>
          <a:bodyPr/>
          <a:lstStyle/>
          <a:p>
            <a:pPr lvl="0"/>
            <a:r>
              <a:rPr lang="en-US" altLang="ko-KR" sz="1800" dirty="0">
                <a:hlinkClick r:id="rId2"/>
              </a:rPr>
              <a:t>https://coreapp.ai/</a:t>
            </a:r>
            <a:endParaRPr lang="en-US" altLang="ko-KR" sz="1800" dirty="0"/>
          </a:p>
        </p:txBody>
      </p:sp>
      <p:sp>
        <p:nvSpPr>
          <p:cNvPr id="4" name="Rectangle 7"/>
          <p:cNvSpPr/>
          <p:nvPr/>
        </p:nvSpPr>
        <p:spPr>
          <a:xfrm>
            <a:off x="1763688" y="1995686"/>
            <a:ext cx="686072" cy="68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580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576064"/>
          </a:xfrm>
        </p:spPr>
        <p:txBody>
          <a:bodyPr/>
          <a:lstStyle/>
          <a:p>
            <a:r>
              <a:rPr lang="ru-RU" dirty="0"/>
              <a:t>Организация занятия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29114" y="578564"/>
            <a:ext cx="9144000" cy="288032"/>
          </a:xfrm>
        </p:spPr>
        <p:txBody>
          <a:bodyPr/>
          <a:lstStyle/>
          <a:p>
            <a:r>
              <a:rPr lang="ru-RU" dirty="0"/>
              <a:t>Последовательность действий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506"/>
            <a:ext cx="576064" cy="10241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0" y="1576041"/>
            <a:ext cx="2016224" cy="33680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7444" y="209211"/>
            <a:ext cx="1050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Открываем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Браузер на мобильном устройстве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3356" y="1284320"/>
            <a:ext cx="1885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Находим </a:t>
            </a:r>
            <a:r>
              <a:rPr lang="en-US" sz="1400" dirty="0">
                <a:solidFill>
                  <a:schemeClr val="bg1"/>
                </a:solidFill>
              </a:rPr>
              <a:t>CORE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77678"/>
            <a:ext cx="1887805" cy="33560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33103" y="1278511"/>
            <a:ext cx="188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Входим в свой аккаунт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84" y="1577678"/>
            <a:ext cx="1872209" cy="332837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3843" y="18438"/>
            <a:ext cx="1763688" cy="1212545"/>
          </a:xfrm>
          <a:prstGeom prst="rect">
            <a:avLst/>
          </a:prstGeom>
          <a:noFill/>
          <a:ln>
            <a:solidFill>
              <a:schemeClr val="accent1"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644473" y="1138105"/>
            <a:ext cx="1887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Находим урок, нажимаем на кнопку Поделиться</a:t>
            </a:r>
          </a:p>
        </p:txBody>
      </p:sp>
      <p:cxnSp>
        <p:nvCxnSpPr>
          <p:cNvPr id="1028" name="Соединительная линия уступом 1027"/>
          <p:cNvCxnSpPr/>
          <p:nvPr/>
        </p:nvCxnSpPr>
        <p:spPr>
          <a:xfrm rot="16200000" flipH="1">
            <a:off x="5182562" y="2113138"/>
            <a:ext cx="1763328" cy="648072"/>
          </a:xfrm>
          <a:prstGeom prst="bentConnector3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Прямоугольник 1029"/>
          <p:cNvSpPr/>
          <p:nvPr/>
        </p:nvSpPr>
        <p:spPr>
          <a:xfrm>
            <a:off x="5524166" y="1353548"/>
            <a:ext cx="792088" cy="201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Рисунок 10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10575"/>
            <a:ext cx="1855683" cy="329899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804248" y="1278510"/>
            <a:ext cx="188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Копируем ссылку</a:t>
            </a:r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 rot="16200000" flipH="1">
            <a:off x="6793715" y="2572162"/>
            <a:ext cx="2416769" cy="516742"/>
          </a:xfrm>
          <a:prstGeom prst="bentConnector3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3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1030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11510"/>
            <a:ext cx="9144000" cy="576064"/>
          </a:xfrm>
        </p:spPr>
        <p:txBody>
          <a:bodyPr/>
          <a:lstStyle/>
          <a:p>
            <a:r>
              <a:rPr lang="ru-RU" altLang="ko-KR" dirty="0"/>
              <a:t>Начало занятия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15566"/>
            <a:ext cx="9144000" cy="288032"/>
          </a:xfrm>
        </p:spPr>
        <p:txBody>
          <a:bodyPr/>
          <a:lstStyle/>
          <a:p>
            <a:pPr lvl="0"/>
            <a:r>
              <a:rPr lang="ru-RU" altLang="ko-KR" dirty="0"/>
              <a:t>По расписанию</a:t>
            </a:r>
            <a:endParaRPr lang="en-US" altLang="ko-KR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06539"/>
            <a:ext cx="1944215" cy="34563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5760" y="3851739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06921"/>
            <a:ext cx="2016224" cy="34563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5760" y="385173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Вставляем ссылку </a:t>
            </a:r>
          </a:p>
          <a:p>
            <a:r>
              <a:rPr lang="ru-RU" sz="1200" dirty="0"/>
              <a:t>в группу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5" y="1310034"/>
            <a:ext cx="1990567" cy="345638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729758" y="2085492"/>
            <a:ext cx="1800200" cy="1422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44" y="1332200"/>
            <a:ext cx="1919280" cy="34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9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91630"/>
            <a:ext cx="9144000" cy="576063"/>
          </a:xfrm>
        </p:spPr>
        <p:txBody>
          <a:bodyPr/>
          <a:lstStyle/>
          <a:p>
            <a:r>
              <a:rPr lang="ru-RU" altLang="ko-KR" dirty="0"/>
              <a:t>Мониторинг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0399" y="1995686"/>
            <a:ext cx="9144000" cy="288032"/>
          </a:xfrm>
        </p:spPr>
        <p:txBody>
          <a:bodyPr anchor="ctr"/>
          <a:lstStyle/>
          <a:p>
            <a:pPr lvl="0"/>
            <a:r>
              <a:rPr lang="ru-RU" altLang="ko-KR" dirty="0"/>
              <a:t>прохождения урока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2987824" y="2572132"/>
            <a:ext cx="3528392" cy="954107"/>
            <a:chOff x="3017860" y="4435114"/>
            <a:chExt cx="1654564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3017860" y="5070991"/>
              <a:ext cx="16545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24281" y="4435114"/>
              <a:ext cx="1648143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400" b="1" dirty="0">
                  <a:solidFill>
                    <a:schemeClr val="bg1"/>
                  </a:solidFill>
                  <a:cs typeface="Arial" pitchFamily="34" charset="0"/>
                </a:rPr>
                <a:t>Режим статистики</a:t>
              </a:r>
            </a:p>
            <a:p>
              <a:r>
                <a:rPr lang="ru-RU" altLang="ko-KR" sz="1400" b="1" dirty="0">
                  <a:solidFill>
                    <a:schemeClr val="bg1"/>
                  </a:solidFill>
                  <a:cs typeface="Arial" pitchFamily="34" charset="0"/>
                </a:rPr>
                <a:t>Просмотр результатов по каждому ученику отдельно</a:t>
              </a:r>
            </a:p>
            <a:p>
              <a:r>
                <a:rPr lang="ru-RU" altLang="ko-KR" sz="1400" b="1" dirty="0">
                  <a:solidFill>
                    <a:schemeClr val="bg1"/>
                  </a:solidFill>
                  <a:cs typeface="Arial" pitchFamily="34" charset="0"/>
                </a:rPr>
                <a:t>Проверка заданий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22484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169</Words>
  <Application>Microsoft Office PowerPoint</Application>
  <PresentationFormat>Экран (16:9)</PresentationFormat>
  <Paragraphs>46</Paragraphs>
  <Slides>12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Ivan Pesenko</cp:lastModifiedBy>
  <cp:revision>123</cp:revision>
  <dcterms:created xsi:type="dcterms:W3CDTF">2016-12-05T23:26:54Z</dcterms:created>
  <dcterms:modified xsi:type="dcterms:W3CDTF">2023-10-30T07:55:44Z</dcterms:modified>
</cp:coreProperties>
</file>