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2" r:id="rId5"/>
    <p:sldId id="260" r:id="rId6"/>
    <p:sldId id="261" r:id="rId7"/>
    <p:sldId id="264" r:id="rId8"/>
    <p:sldId id="265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Pesenko" userId="c8a9ea906d230c8f" providerId="LiveId" clId="{2BF0F305-0A5D-4FF5-99EA-785FF431712E}"/>
    <pc:docChg chg="modSld">
      <pc:chgData name="Ivan Pesenko" userId="c8a9ea906d230c8f" providerId="LiveId" clId="{2BF0F305-0A5D-4FF5-99EA-785FF431712E}" dt="2022-04-02T05:26:56.450" v="18" actId="1076"/>
      <pc:docMkLst>
        <pc:docMk/>
      </pc:docMkLst>
      <pc:sldChg chg="addSp delSp modSp mod">
        <pc:chgData name="Ivan Pesenko" userId="c8a9ea906d230c8f" providerId="LiveId" clId="{2BF0F305-0A5D-4FF5-99EA-785FF431712E}" dt="2022-04-02T05:26:56.450" v="18" actId="1076"/>
        <pc:sldMkLst>
          <pc:docMk/>
          <pc:sldMk cId="1286088101" sldId="267"/>
        </pc:sldMkLst>
        <pc:spChg chg="mod">
          <ac:chgData name="Ivan Pesenko" userId="c8a9ea906d230c8f" providerId="LiveId" clId="{2BF0F305-0A5D-4FF5-99EA-785FF431712E}" dt="2022-04-02T04:59:47.193" v="15" actId="20577"/>
          <ac:spMkLst>
            <pc:docMk/>
            <pc:sldMk cId="1286088101" sldId="267"/>
            <ac:spMk id="2" creationId="{D8246DCC-958F-4E8B-92EF-1EDCD08BE156}"/>
          </ac:spMkLst>
        </pc:spChg>
        <pc:spChg chg="del">
          <ac:chgData name="Ivan Pesenko" userId="c8a9ea906d230c8f" providerId="LiveId" clId="{2BF0F305-0A5D-4FF5-99EA-785FF431712E}" dt="2022-04-02T05:26:53.144" v="16" actId="22"/>
          <ac:spMkLst>
            <pc:docMk/>
            <pc:sldMk cId="1286088101" sldId="267"/>
            <ac:spMk id="3" creationId="{BC262FEB-7FFB-4628-BD16-96894E94A1A9}"/>
          </ac:spMkLst>
        </pc:spChg>
        <pc:picChg chg="add mod ord">
          <ac:chgData name="Ivan Pesenko" userId="c8a9ea906d230c8f" providerId="LiveId" clId="{2BF0F305-0A5D-4FF5-99EA-785FF431712E}" dt="2022-04-02T05:26:56.450" v="18" actId="1076"/>
          <ac:picMkLst>
            <pc:docMk/>
            <pc:sldMk cId="1286088101" sldId="267"/>
            <ac:picMk id="5" creationId="{96E70D7F-1F6B-4944-ABCC-BAB7CE39419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568FB-1F9A-4082-B9AB-0DB7F3CFE71C}" type="doc">
      <dgm:prSet loTypeId="urn:microsoft.com/office/officeart/2005/8/layout/radial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BY"/>
        </a:p>
      </dgm:t>
    </dgm:pt>
    <dgm:pt modelId="{C7F4C5C2-110A-4462-AC85-9CA95BDF5D44}">
      <dgm:prSet phldrT="[Текст]"/>
      <dgm:spPr/>
      <dgm:t>
        <a:bodyPr/>
        <a:lstStyle/>
        <a:p>
          <a:r>
            <a:rPr lang="ru-RU" dirty="0"/>
            <a:t>1914-1918</a:t>
          </a:r>
          <a:endParaRPr lang="ru-BY" dirty="0"/>
        </a:p>
      </dgm:t>
    </dgm:pt>
    <dgm:pt modelId="{D02D96BE-8C10-418E-B291-C509D755F754}" type="parTrans" cxnId="{F463227F-AD2D-462A-A365-55D7C4345919}">
      <dgm:prSet/>
      <dgm:spPr/>
      <dgm:t>
        <a:bodyPr/>
        <a:lstStyle/>
        <a:p>
          <a:endParaRPr lang="ru-BY"/>
        </a:p>
      </dgm:t>
    </dgm:pt>
    <dgm:pt modelId="{E0386869-451F-4556-B035-BC682D66D375}" type="sibTrans" cxnId="{F463227F-AD2D-462A-A365-55D7C4345919}">
      <dgm:prSet/>
      <dgm:spPr/>
      <dgm:t>
        <a:bodyPr/>
        <a:lstStyle/>
        <a:p>
          <a:endParaRPr lang="ru-BY"/>
        </a:p>
      </dgm:t>
    </dgm:pt>
    <dgm:pt modelId="{33876B53-90A1-45FB-9C0E-04ED20DCF4D0}">
      <dgm:prSet phldrT="[Текст]" custT="1"/>
      <dgm:spPr/>
      <dgm:t>
        <a:bodyPr/>
        <a:lstStyle/>
        <a:p>
          <a:r>
            <a:rPr lang="ru-RU" sz="1100" dirty="0"/>
            <a:t>Борьба за территориальный раздел мира</a:t>
          </a:r>
          <a:endParaRPr lang="ru-BY" sz="1100" dirty="0"/>
        </a:p>
      </dgm:t>
    </dgm:pt>
    <dgm:pt modelId="{ACE40E89-65B4-40C9-BE59-1E68FBD1577C}" type="parTrans" cxnId="{AD4BA335-0ED7-424B-B56E-CA7E021A9701}">
      <dgm:prSet/>
      <dgm:spPr/>
      <dgm:t>
        <a:bodyPr/>
        <a:lstStyle/>
        <a:p>
          <a:endParaRPr lang="ru-BY"/>
        </a:p>
      </dgm:t>
    </dgm:pt>
    <dgm:pt modelId="{40CB9F08-7AE4-414C-8D95-AE8D247B0B61}" type="sibTrans" cxnId="{AD4BA335-0ED7-424B-B56E-CA7E021A9701}">
      <dgm:prSet/>
      <dgm:spPr/>
      <dgm:t>
        <a:bodyPr/>
        <a:lstStyle/>
        <a:p>
          <a:endParaRPr lang="ru-BY"/>
        </a:p>
      </dgm:t>
    </dgm:pt>
    <dgm:pt modelId="{935A078D-1FEB-4E36-8ABD-2DE9EC71DE09}">
      <dgm:prSet phldrT="[Текст]" custT="1"/>
      <dgm:spPr/>
      <dgm:t>
        <a:bodyPr/>
        <a:lstStyle/>
        <a:p>
          <a:r>
            <a:rPr lang="ru-RU" sz="2400" dirty="0"/>
            <a:t>Антанта</a:t>
          </a:r>
          <a:endParaRPr lang="ru-BY" sz="2400" dirty="0"/>
        </a:p>
      </dgm:t>
    </dgm:pt>
    <dgm:pt modelId="{E6AAB044-CDFB-4774-80FC-F1ADD2613EBC}" type="parTrans" cxnId="{5829BAD6-1490-437E-BFE7-4B4EF2EE8347}">
      <dgm:prSet/>
      <dgm:spPr/>
      <dgm:t>
        <a:bodyPr/>
        <a:lstStyle/>
        <a:p>
          <a:endParaRPr lang="ru-BY"/>
        </a:p>
      </dgm:t>
    </dgm:pt>
    <dgm:pt modelId="{B75DE34F-4BDD-40EA-AFBE-170B0DCE1782}" type="sibTrans" cxnId="{5829BAD6-1490-437E-BFE7-4B4EF2EE8347}">
      <dgm:prSet/>
      <dgm:spPr/>
      <dgm:t>
        <a:bodyPr/>
        <a:lstStyle/>
        <a:p>
          <a:endParaRPr lang="ru-BY"/>
        </a:p>
      </dgm:t>
    </dgm:pt>
    <dgm:pt modelId="{3394B3D2-3587-48FF-925C-A333EAE549D4}">
      <dgm:prSet phldrT="[Текст]"/>
      <dgm:spPr/>
      <dgm:t>
        <a:bodyPr/>
        <a:lstStyle/>
        <a:p>
          <a:r>
            <a:rPr lang="ru-RU" dirty="0"/>
            <a:t>1.Победа Антанты</a:t>
          </a:r>
          <a:br>
            <a:rPr lang="ru-RU" dirty="0"/>
          </a:br>
          <a:r>
            <a:rPr lang="ru-RU" dirty="0"/>
            <a:t>2. Около 10 млн погибших</a:t>
          </a:r>
        </a:p>
        <a:p>
          <a:r>
            <a:rPr lang="ru-RU" dirty="0"/>
            <a:t>3. Политический и экономический  кризис </a:t>
          </a:r>
          <a:br>
            <a:rPr lang="ru-RU" dirty="0"/>
          </a:br>
          <a:endParaRPr lang="ru-BY" dirty="0"/>
        </a:p>
      </dgm:t>
    </dgm:pt>
    <dgm:pt modelId="{66249C27-D1AB-4711-9E02-40414F5E2ADA}" type="parTrans" cxnId="{EB37169E-1F26-46BA-965C-9A3B40B248BF}">
      <dgm:prSet/>
      <dgm:spPr/>
      <dgm:t>
        <a:bodyPr/>
        <a:lstStyle/>
        <a:p>
          <a:endParaRPr lang="ru-BY"/>
        </a:p>
      </dgm:t>
    </dgm:pt>
    <dgm:pt modelId="{2AC0FF31-9FA2-41C3-9381-BA050AF60692}" type="sibTrans" cxnId="{EB37169E-1F26-46BA-965C-9A3B40B248BF}">
      <dgm:prSet/>
      <dgm:spPr/>
      <dgm:t>
        <a:bodyPr/>
        <a:lstStyle/>
        <a:p>
          <a:endParaRPr lang="ru-BY"/>
        </a:p>
      </dgm:t>
    </dgm:pt>
    <dgm:pt modelId="{BA33368A-E9E6-48F9-B77C-6398DDFE9AE3}">
      <dgm:prSet phldrT="[Текст]" custT="1"/>
      <dgm:spPr/>
      <dgm:t>
        <a:bodyPr/>
        <a:lstStyle/>
        <a:p>
          <a:r>
            <a:rPr lang="ru-RU" sz="1200" dirty="0"/>
            <a:t>Тройственный союз</a:t>
          </a:r>
          <a:endParaRPr lang="ru-BY" sz="1200" dirty="0"/>
        </a:p>
      </dgm:t>
    </dgm:pt>
    <dgm:pt modelId="{0B6ACF57-818B-45AF-98CE-04914EA66B67}" type="parTrans" cxnId="{C34DF187-58F2-4731-92AF-0A326F0CD84C}">
      <dgm:prSet/>
      <dgm:spPr/>
      <dgm:t>
        <a:bodyPr/>
        <a:lstStyle/>
        <a:p>
          <a:endParaRPr lang="ru-BY"/>
        </a:p>
      </dgm:t>
    </dgm:pt>
    <dgm:pt modelId="{1FCC965A-5D61-426F-8A2F-0C55987F3C9C}" type="sibTrans" cxnId="{C34DF187-58F2-4731-92AF-0A326F0CD84C}">
      <dgm:prSet/>
      <dgm:spPr/>
      <dgm:t>
        <a:bodyPr/>
        <a:lstStyle/>
        <a:p>
          <a:endParaRPr lang="ru-BY"/>
        </a:p>
      </dgm:t>
    </dgm:pt>
    <dgm:pt modelId="{A1774CC5-14FB-4B37-9E46-1A741B02DBBD}" type="pres">
      <dgm:prSet presAssocID="{6A9568FB-1F9A-4082-B9AB-0DB7F3CFE71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99D564-5274-4734-8078-86B6A1B1ECDF}" type="pres">
      <dgm:prSet presAssocID="{C7F4C5C2-110A-4462-AC85-9CA95BDF5D44}" presName="centerShape" presStyleLbl="node0" presStyleIdx="0" presStyleCnt="1"/>
      <dgm:spPr/>
    </dgm:pt>
    <dgm:pt modelId="{CBF02735-F612-40AF-B1D9-F2079183C20B}" type="pres">
      <dgm:prSet presAssocID="{ACE40E89-65B4-40C9-BE59-1E68FBD1577C}" presName="Name9" presStyleLbl="parChTrans1D2" presStyleIdx="0" presStyleCnt="4"/>
      <dgm:spPr/>
    </dgm:pt>
    <dgm:pt modelId="{8DA1C09B-F4F6-4C7D-BD79-A925610CEAE3}" type="pres">
      <dgm:prSet presAssocID="{ACE40E89-65B4-40C9-BE59-1E68FBD1577C}" presName="connTx" presStyleLbl="parChTrans1D2" presStyleIdx="0" presStyleCnt="4"/>
      <dgm:spPr/>
    </dgm:pt>
    <dgm:pt modelId="{085015CE-7CB5-4905-B449-9459D3C372D8}" type="pres">
      <dgm:prSet presAssocID="{33876B53-90A1-45FB-9C0E-04ED20DCF4D0}" presName="node" presStyleLbl="node1" presStyleIdx="0" presStyleCnt="4" custScaleX="112034">
        <dgm:presLayoutVars>
          <dgm:bulletEnabled val="1"/>
        </dgm:presLayoutVars>
      </dgm:prSet>
      <dgm:spPr/>
    </dgm:pt>
    <dgm:pt modelId="{0DA63CCD-A157-4D4E-8F90-1E654012E55D}" type="pres">
      <dgm:prSet presAssocID="{E6AAB044-CDFB-4774-80FC-F1ADD2613EBC}" presName="Name9" presStyleLbl="parChTrans1D2" presStyleIdx="1" presStyleCnt="4"/>
      <dgm:spPr/>
    </dgm:pt>
    <dgm:pt modelId="{8A129943-6189-4AB4-8A81-2B079ADFAB4A}" type="pres">
      <dgm:prSet presAssocID="{E6AAB044-CDFB-4774-80FC-F1ADD2613EBC}" presName="connTx" presStyleLbl="parChTrans1D2" presStyleIdx="1" presStyleCnt="4"/>
      <dgm:spPr/>
    </dgm:pt>
    <dgm:pt modelId="{DF750470-99D8-441D-91C1-2CF386E60D29}" type="pres">
      <dgm:prSet presAssocID="{935A078D-1FEB-4E36-8ABD-2DE9EC71DE09}" presName="node" presStyleLbl="node1" presStyleIdx="1" presStyleCnt="4">
        <dgm:presLayoutVars>
          <dgm:bulletEnabled val="1"/>
        </dgm:presLayoutVars>
      </dgm:prSet>
      <dgm:spPr/>
    </dgm:pt>
    <dgm:pt modelId="{02C571AF-6C2F-4154-B7A9-FD35F44DF26A}" type="pres">
      <dgm:prSet presAssocID="{66249C27-D1AB-4711-9E02-40414F5E2ADA}" presName="Name9" presStyleLbl="parChTrans1D2" presStyleIdx="2" presStyleCnt="4"/>
      <dgm:spPr/>
    </dgm:pt>
    <dgm:pt modelId="{C9E25611-C7EE-4654-8CC7-DE914FA38BC1}" type="pres">
      <dgm:prSet presAssocID="{66249C27-D1AB-4711-9E02-40414F5E2ADA}" presName="connTx" presStyleLbl="parChTrans1D2" presStyleIdx="2" presStyleCnt="4"/>
      <dgm:spPr/>
    </dgm:pt>
    <dgm:pt modelId="{6CE798A3-063F-449F-9B3A-B2FB54B692B1}" type="pres">
      <dgm:prSet presAssocID="{3394B3D2-3587-48FF-925C-A333EAE549D4}" presName="node" presStyleLbl="node1" presStyleIdx="2" presStyleCnt="4">
        <dgm:presLayoutVars>
          <dgm:bulletEnabled val="1"/>
        </dgm:presLayoutVars>
      </dgm:prSet>
      <dgm:spPr/>
    </dgm:pt>
    <dgm:pt modelId="{E1C0DDB6-79F7-4887-8EAA-8CB2D28F03A0}" type="pres">
      <dgm:prSet presAssocID="{0B6ACF57-818B-45AF-98CE-04914EA66B67}" presName="Name9" presStyleLbl="parChTrans1D2" presStyleIdx="3" presStyleCnt="4"/>
      <dgm:spPr/>
    </dgm:pt>
    <dgm:pt modelId="{73F71DEF-85E4-4E0D-B623-0E4733407D6A}" type="pres">
      <dgm:prSet presAssocID="{0B6ACF57-818B-45AF-98CE-04914EA66B67}" presName="connTx" presStyleLbl="parChTrans1D2" presStyleIdx="3" presStyleCnt="4"/>
      <dgm:spPr/>
    </dgm:pt>
    <dgm:pt modelId="{414DE414-868B-42E8-AAAF-B1A73F89E294}" type="pres">
      <dgm:prSet presAssocID="{BA33368A-E9E6-48F9-B77C-6398DDFE9AE3}" presName="node" presStyleLbl="node1" presStyleIdx="3" presStyleCnt="4">
        <dgm:presLayoutVars>
          <dgm:bulletEnabled val="1"/>
        </dgm:presLayoutVars>
      </dgm:prSet>
      <dgm:spPr/>
    </dgm:pt>
  </dgm:ptLst>
  <dgm:cxnLst>
    <dgm:cxn modelId="{82835302-B997-47D9-95A6-B64F9C7A1B18}" type="presOf" srcId="{33876B53-90A1-45FB-9C0E-04ED20DCF4D0}" destId="{085015CE-7CB5-4905-B449-9459D3C372D8}" srcOrd="0" destOrd="0" presId="urn:microsoft.com/office/officeart/2005/8/layout/radial1"/>
    <dgm:cxn modelId="{D089310B-9323-4EC3-A704-CC6401311D4C}" type="presOf" srcId="{ACE40E89-65B4-40C9-BE59-1E68FBD1577C}" destId="{CBF02735-F612-40AF-B1D9-F2079183C20B}" srcOrd="0" destOrd="0" presId="urn:microsoft.com/office/officeart/2005/8/layout/radial1"/>
    <dgm:cxn modelId="{10748320-8EA3-48A8-9DEA-18E8670D90D6}" type="presOf" srcId="{66249C27-D1AB-4711-9E02-40414F5E2ADA}" destId="{C9E25611-C7EE-4654-8CC7-DE914FA38BC1}" srcOrd="1" destOrd="0" presId="urn:microsoft.com/office/officeart/2005/8/layout/radial1"/>
    <dgm:cxn modelId="{CB561C24-8E8C-4BF7-8419-6DB86EDF8AB6}" type="presOf" srcId="{E6AAB044-CDFB-4774-80FC-F1ADD2613EBC}" destId="{8A129943-6189-4AB4-8A81-2B079ADFAB4A}" srcOrd="1" destOrd="0" presId="urn:microsoft.com/office/officeart/2005/8/layout/radial1"/>
    <dgm:cxn modelId="{AD4BA335-0ED7-424B-B56E-CA7E021A9701}" srcId="{C7F4C5C2-110A-4462-AC85-9CA95BDF5D44}" destId="{33876B53-90A1-45FB-9C0E-04ED20DCF4D0}" srcOrd="0" destOrd="0" parTransId="{ACE40E89-65B4-40C9-BE59-1E68FBD1577C}" sibTransId="{40CB9F08-7AE4-414C-8D95-AE8D247B0B61}"/>
    <dgm:cxn modelId="{4FBC5E42-AC6E-4599-AED2-2570E959332C}" type="presOf" srcId="{6A9568FB-1F9A-4082-B9AB-0DB7F3CFE71C}" destId="{A1774CC5-14FB-4B37-9E46-1A741B02DBBD}" srcOrd="0" destOrd="0" presId="urn:microsoft.com/office/officeart/2005/8/layout/radial1"/>
    <dgm:cxn modelId="{C11CEC62-96C6-4B38-95C5-CE4B9D9AF994}" type="presOf" srcId="{ACE40E89-65B4-40C9-BE59-1E68FBD1577C}" destId="{8DA1C09B-F4F6-4C7D-BD79-A925610CEAE3}" srcOrd="1" destOrd="0" presId="urn:microsoft.com/office/officeart/2005/8/layout/radial1"/>
    <dgm:cxn modelId="{F463227F-AD2D-462A-A365-55D7C4345919}" srcId="{6A9568FB-1F9A-4082-B9AB-0DB7F3CFE71C}" destId="{C7F4C5C2-110A-4462-AC85-9CA95BDF5D44}" srcOrd="0" destOrd="0" parTransId="{D02D96BE-8C10-418E-B291-C509D755F754}" sibTransId="{E0386869-451F-4556-B035-BC682D66D375}"/>
    <dgm:cxn modelId="{C34DF187-58F2-4731-92AF-0A326F0CD84C}" srcId="{C7F4C5C2-110A-4462-AC85-9CA95BDF5D44}" destId="{BA33368A-E9E6-48F9-B77C-6398DDFE9AE3}" srcOrd="3" destOrd="0" parTransId="{0B6ACF57-818B-45AF-98CE-04914EA66B67}" sibTransId="{1FCC965A-5D61-426F-8A2F-0C55987F3C9C}"/>
    <dgm:cxn modelId="{39906C93-2366-49B6-9236-30B23F057115}" type="presOf" srcId="{BA33368A-E9E6-48F9-B77C-6398DDFE9AE3}" destId="{414DE414-868B-42E8-AAAF-B1A73F89E294}" srcOrd="0" destOrd="0" presId="urn:microsoft.com/office/officeart/2005/8/layout/radial1"/>
    <dgm:cxn modelId="{20E2729A-839E-4263-B523-8798D7C198DC}" type="presOf" srcId="{935A078D-1FEB-4E36-8ABD-2DE9EC71DE09}" destId="{DF750470-99D8-441D-91C1-2CF386E60D29}" srcOrd="0" destOrd="0" presId="urn:microsoft.com/office/officeart/2005/8/layout/radial1"/>
    <dgm:cxn modelId="{EB37169E-1F26-46BA-965C-9A3B40B248BF}" srcId="{C7F4C5C2-110A-4462-AC85-9CA95BDF5D44}" destId="{3394B3D2-3587-48FF-925C-A333EAE549D4}" srcOrd="2" destOrd="0" parTransId="{66249C27-D1AB-4711-9E02-40414F5E2ADA}" sibTransId="{2AC0FF31-9FA2-41C3-9381-BA050AF60692}"/>
    <dgm:cxn modelId="{263D1AA0-29FD-4C88-BC24-A3AD310031B9}" type="presOf" srcId="{0B6ACF57-818B-45AF-98CE-04914EA66B67}" destId="{E1C0DDB6-79F7-4887-8EAA-8CB2D28F03A0}" srcOrd="0" destOrd="0" presId="urn:microsoft.com/office/officeart/2005/8/layout/radial1"/>
    <dgm:cxn modelId="{FB1EBBC2-4122-410E-A39B-8CF2DC607359}" type="presOf" srcId="{E6AAB044-CDFB-4774-80FC-F1ADD2613EBC}" destId="{0DA63CCD-A157-4D4E-8F90-1E654012E55D}" srcOrd="0" destOrd="0" presId="urn:microsoft.com/office/officeart/2005/8/layout/radial1"/>
    <dgm:cxn modelId="{5829BAD6-1490-437E-BFE7-4B4EF2EE8347}" srcId="{C7F4C5C2-110A-4462-AC85-9CA95BDF5D44}" destId="{935A078D-1FEB-4E36-8ABD-2DE9EC71DE09}" srcOrd="1" destOrd="0" parTransId="{E6AAB044-CDFB-4774-80FC-F1ADD2613EBC}" sibTransId="{B75DE34F-4BDD-40EA-AFBE-170B0DCE1782}"/>
    <dgm:cxn modelId="{32360ED8-700D-4EB3-A68C-09BFEDBED6CB}" type="presOf" srcId="{3394B3D2-3587-48FF-925C-A333EAE549D4}" destId="{6CE798A3-063F-449F-9B3A-B2FB54B692B1}" srcOrd="0" destOrd="0" presId="urn:microsoft.com/office/officeart/2005/8/layout/radial1"/>
    <dgm:cxn modelId="{C1A604E1-4F87-4277-8C44-C2417A03DA26}" type="presOf" srcId="{0B6ACF57-818B-45AF-98CE-04914EA66B67}" destId="{73F71DEF-85E4-4E0D-B623-0E4733407D6A}" srcOrd="1" destOrd="0" presId="urn:microsoft.com/office/officeart/2005/8/layout/radial1"/>
    <dgm:cxn modelId="{6EE91BE7-BB1E-4998-9817-6DE9915D99BA}" type="presOf" srcId="{C7F4C5C2-110A-4462-AC85-9CA95BDF5D44}" destId="{4D99D564-5274-4734-8078-86B6A1B1ECDF}" srcOrd="0" destOrd="0" presId="urn:microsoft.com/office/officeart/2005/8/layout/radial1"/>
    <dgm:cxn modelId="{11BCB7F9-F4F9-4B12-8F2E-99AECCC64EEC}" type="presOf" srcId="{66249C27-D1AB-4711-9E02-40414F5E2ADA}" destId="{02C571AF-6C2F-4154-B7A9-FD35F44DF26A}" srcOrd="0" destOrd="0" presId="urn:microsoft.com/office/officeart/2005/8/layout/radial1"/>
    <dgm:cxn modelId="{1D7AC481-6E7A-44D5-A784-7B05828D6B23}" type="presParOf" srcId="{A1774CC5-14FB-4B37-9E46-1A741B02DBBD}" destId="{4D99D564-5274-4734-8078-86B6A1B1ECDF}" srcOrd="0" destOrd="0" presId="urn:microsoft.com/office/officeart/2005/8/layout/radial1"/>
    <dgm:cxn modelId="{44348CB0-689B-42CC-8795-6AA0BF798D47}" type="presParOf" srcId="{A1774CC5-14FB-4B37-9E46-1A741B02DBBD}" destId="{CBF02735-F612-40AF-B1D9-F2079183C20B}" srcOrd="1" destOrd="0" presId="urn:microsoft.com/office/officeart/2005/8/layout/radial1"/>
    <dgm:cxn modelId="{DE44CFCE-3674-44EA-8AAB-30433EDB7387}" type="presParOf" srcId="{CBF02735-F612-40AF-B1D9-F2079183C20B}" destId="{8DA1C09B-F4F6-4C7D-BD79-A925610CEAE3}" srcOrd="0" destOrd="0" presId="urn:microsoft.com/office/officeart/2005/8/layout/radial1"/>
    <dgm:cxn modelId="{0EA99FE8-1871-4C37-99B0-95E81BB6CFAD}" type="presParOf" srcId="{A1774CC5-14FB-4B37-9E46-1A741B02DBBD}" destId="{085015CE-7CB5-4905-B449-9459D3C372D8}" srcOrd="2" destOrd="0" presId="urn:microsoft.com/office/officeart/2005/8/layout/radial1"/>
    <dgm:cxn modelId="{16CD40E0-949F-4EE0-A8CA-6D5895F0995B}" type="presParOf" srcId="{A1774CC5-14FB-4B37-9E46-1A741B02DBBD}" destId="{0DA63CCD-A157-4D4E-8F90-1E654012E55D}" srcOrd="3" destOrd="0" presId="urn:microsoft.com/office/officeart/2005/8/layout/radial1"/>
    <dgm:cxn modelId="{5D733CA9-DFED-4194-B91F-57E18F2FD739}" type="presParOf" srcId="{0DA63CCD-A157-4D4E-8F90-1E654012E55D}" destId="{8A129943-6189-4AB4-8A81-2B079ADFAB4A}" srcOrd="0" destOrd="0" presId="urn:microsoft.com/office/officeart/2005/8/layout/radial1"/>
    <dgm:cxn modelId="{8F80146D-84F5-495D-AAFC-240E06BD9F7C}" type="presParOf" srcId="{A1774CC5-14FB-4B37-9E46-1A741B02DBBD}" destId="{DF750470-99D8-441D-91C1-2CF386E60D29}" srcOrd="4" destOrd="0" presId="urn:microsoft.com/office/officeart/2005/8/layout/radial1"/>
    <dgm:cxn modelId="{4336D47B-F94A-49D1-AD4E-28D79B4465E2}" type="presParOf" srcId="{A1774CC5-14FB-4B37-9E46-1A741B02DBBD}" destId="{02C571AF-6C2F-4154-B7A9-FD35F44DF26A}" srcOrd="5" destOrd="0" presId="urn:microsoft.com/office/officeart/2005/8/layout/radial1"/>
    <dgm:cxn modelId="{8930CE28-0A14-45C4-821E-7292F3F727B7}" type="presParOf" srcId="{02C571AF-6C2F-4154-B7A9-FD35F44DF26A}" destId="{C9E25611-C7EE-4654-8CC7-DE914FA38BC1}" srcOrd="0" destOrd="0" presId="urn:microsoft.com/office/officeart/2005/8/layout/radial1"/>
    <dgm:cxn modelId="{3F7F295B-5862-4A07-A426-75931BDDEF3C}" type="presParOf" srcId="{A1774CC5-14FB-4B37-9E46-1A741B02DBBD}" destId="{6CE798A3-063F-449F-9B3A-B2FB54B692B1}" srcOrd="6" destOrd="0" presId="urn:microsoft.com/office/officeart/2005/8/layout/radial1"/>
    <dgm:cxn modelId="{A4018012-1AD5-453C-BA65-C052A61B2381}" type="presParOf" srcId="{A1774CC5-14FB-4B37-9E46-1A741B02DBBD}" destId="{E1C0DDB6-79F7-4887-8EAA-8CB2D28F03A0}" srcOrd="7" destOrd="0" presId="urn:microsoft.com/office/officeart/2005/8/layout/radial1"/>
    <dgm:cxn modelId="{CDD9E6DE-0071-4C9C-AFC6-DF68E8D7717A}" type="presParOf" srcId="{E1C0DDB6-79F7-4887-8EAA-8CB2D28F03A0}" destId="{73F71DEF-85E4-4E0D-B623-0E4733407D6A}" srcOrd="0" destOrd="0" presId="urn:microsoft.com/office/officeart/2005/8/layout/radial1"/>
    <dgm:cxn modelId="{C5D84043-A269-4A3E-919D-86052651278F}" type="presParOf" srcId="{A1774CC5-14FB-4B37-9E46-1A741B02DBBD}" destId="{414DE414-868B-42E8-AAAF-B1A73F89E29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9D564-5274-4734-8078-86B6A1B1ECDF}">
      <dsp:nvSpPr>
        <dsp:cNvPr id="0" name=""/>
        <dsp:cNvSpPr/>
      </dsp:nvSpPr>
      <dsp:spPr>
        <a:xfrm>
          <a:off x="3473876" y="1956536"/>
          <a:ext cx="1487526" cy="1487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1914-1918</a:t>
          </a:r>
          <a:endParaRPr lang="ru-BY" sz="3400" kern="1200" dirty="0"/>
        </a:p>
      </dsp:txBody>
      <dsp:txXfrm>
        <a:off x="3691719" y="2174379"/>
        <a:ext cx="1051840" cy="1051840"/>
      </dsp:txXfrm>
    </dsp:sp>
    <dsp:sp modelId="{CBF02735-F612-40AF-B1D9-F2079183C20B}">
      <dsp:nvSpPr>
        <dsp:cNvPr id="0" name=""/>
        <dsp:cNvSpPr/>
      </dsp:nvSpPr>
      <dsp:spPr>
        <a:xfrm rot="16200000">
          <a:off x="3992835" y="1715860"/>
          <a:ext cx="449609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449609" y="158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BY" sz="500" kern="1200"/>
        </a:p>
      </dsp:txBody>
      <dsp:txXfrm>
        <a:off x="4206399" y="1720491"/>
        <a:ext cx="22480" cy="22480"/>
      </dsp:txXfrm>
    </dsp:sp>
    <dsp:sp modelId="{085015CE-7CB5-4905-B449-9459D3C372D8}">
      <dsp:nvSpPr>
        <dsp:cNvPr id="0" name=""/>
        <dsp:cNvSpPr/>
      </dsp:nvSpPr>
      <dsp:spPr>
        <a:xfrm>
          <a:off x="3384372" y="19400"/>
          <a:ext cx="1666535" cy="1487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Борьба за территориальный раздел мира</a:t>
          </a:r>
          <a:endParaRPr lang="ru-BY" sz="1100" kern="1200" dirty="0"/>
        </a:p>
      </dsp:txBody>
      <dsp:txXfrm>
        <a:off x="3628430" y="237243"/>
        <a:ext cx="1178419" cy="1051840"/>
      </dsp:txXfrm>
    </dsp:sp>
    <dsp:sp modelId="{0DA63CCD-A157-4D4E-8F90-1E654012E55D}">
      <dsp:nvSpPr>
        <dsp:cNvPr id="0" name=""/>
        <dsp:cNvSpPr/>
      </dsp:nvSpPr>
      <dsp:spPr>
        <a:xfrm>
          <a:off x="4961403" y="2684428"/>
          <a:ext cx="449609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449609" y="158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BY" sz="500" kern="1200"/>
        </a:p>
      </dsp:txBody>
      <dsp:txXfrm>
        <a:off x="5174967" y="2689059"/>
        <a:ext cx="22480" cy="22480"/>
      </dsp:txXfrm>
    </dsp:sp>
    <dsp:sp modelId="{DF750470-99D8-441D-91C1-2CF386E60D29}">
      <dsp:nvSpPr>
        <dsp:cNvPr id="0" name=""/>
        <dsp:cNvSpPr/>
      </dsp:nvSpPr>
      <dsp:spPr>
        <a:xfrm>
          <a:off x="5411012" y="1956536"/>
          <a:ext cx="1487526" cy="1487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Антанта</a:t>
          </a:r>
          <a:endParaRPr lang="ru-BY" sz="2400" kern="1200" dirty="0"/>
        </a:p>
      </dsp:txBody>
      <dsp:txXfrm>
        <a:off x="5628855" y="2174379"/>
        <a:ext cx="1051840" cy="1051840"/>
      </dsp:txXfrm>
    </dsp:sp>
    <dsp:sp modelId="{02C571AF-6C2F-4154-B7A9-FD35F44DF26A}">
      <dsp:nvSpPr>
        <dsp:cNvPr id="0" name=""/>
        <dsp:cNvSpPr/>
      </dsp:nvSpPr>
      <dsp:spPr>
        <a:xfrm rot="5400000">
          <a:off x="3992835" y="3652996"/>
          <a:ext cx="449609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449609" y="158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BY" sz="500" kern="1200"/>
        </a:p>
      </dsp:txBody>
      <dsp:txXfrm>
        <a:off x="4206399" y="3657627"/>
        <a:ext cx="22480" cy="22480"/>
      </dsp:txXfrm>
    </dsp:sp>
    <dsp:sp modelId="{6CE798A3-063F-449F-9B3A-B2FB54B692B1}">
      <dsp:nvSpPr>
        <dsp:cNvPr id="0" name=""/>
        <dsp:cNvSpPr/>
      </dsp:nvSpPr>
      <dsp:spPr>
        <a:xfrm>
          <a:off x="3473876" y="3893672"/>
          <a:ext cx="1487526" cy="1487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1.Победа Антанты</a:t>
          </a:r>
          <a:br>
            <a:rPr lang="ru-RU" sz="1000" kern="1200" dirty="0"/>
          </a:br>
          <a:r>
            <a:rPr lang="ru-RU" sz="1000" kern="1200" dirty="0"/>
            <a:t>2. Около 10 млн погибших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3. Политический и экономический  кризис </a:t>
          </a:r>
          <a:br>
            <a:rPr lang="ru-RU" sz="1000" kern="1200" dirty="0"/>
          </a:br>
          <a:endParaRPr lang="ru-BY" sz="1000" kern="1200" dirty="0"/>
        </a:p>
      </dsp:txBody>
      <dsp:txXfrm>
        <a:off x="3691719" y="4111515"/>
        <a:ext cx="1051840" cy="1051840"/>
      </dsp:txXfrm>
    </dsp:sp>
    <dsp:sp modelId="{E1C0DDB6-79F7-4887-8EAA-8CB2D28F03A0}">
      <dsp:nvSpPr>
        <dsp:cNvPr id="0" name=""/>
        <dsp:cNvSpPr/>
      </dsp:nvSpPr>
      <dsp:spPr>
        <a:xfrm rot="10800000">
          <a:off x="3024267" y="2684428"/>
          <a:ext cx="449609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449609" y="158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BY" sz="500" kern="1200"/>
        </a:p>
      </dsp:txBody>
      <dsp:txXfrm rot="10800000">
        <a:off x="3237831" y="2689059"/>
        <a:ext cx="22480" cy="22480"/>
      </dsp:txXfrm>
    </dsp:sp>
    <dsp:sp modelId="{414DE414-868B-42E8-AAAF-B1A73F89E294}">
      <dsp:nvSpPr>
        <dsp:cNvPr id="0" name=""/>
        <dsp:cNvSpPr/>
      </dsp:nvSpPr>
      <dsp:spPr>
        <a:xfrm>
          <a:off x="1536740" y="1956536"/>
          <a:ext cx="1487526" cy="1487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Тройственный союз</a:t>
          </a:r>
          <a:endParaRPr lang="ru-BY" sz="1200" kern="1200" dirty="0"/>
        </a:p>
      </dsp:txBody>
      <dsp:txXfrm>
        <a:off x="1754583" y="2174379"/>
        <a:ext cx="1051840" cy="105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95A2B-76DA-46AA-9EA1-D32A1131566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E3E36-78A3-4984-86A2-C72FACD88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65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C:\Users\ipese\OneDrive\&#1056;&#1072;&#1073;&#1086;&#1095;&#1080;&#1081;%20&#1089;&#1090;&#1086;&#1083;\&#1052;&#1077;&#1076;&#1080;&#1072;&#1090;&#1077;&#1089;&#1090;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8280920" cy="81952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Визуализация информации на уроках истории и обществоведения как метод развития мышления у обучающихся</a:t>
            </a:r>
            <a:b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7476" y="5589240"/>
            <a:ext cx="4392488" cy="115212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Песенко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И.Э.</a:t>
            </a:r>
          </a:p>
          <a:p>
            <a:pPr algn="l"/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Учитель истории и обществоведения</a:t>
            </a:r>
          </a:p>
          <a:p>
            <a:pPr algn="l"/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ГУО «Гимназия №3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г.Бобруйска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65168" y="4365104"/>
            <a:ext cx="554461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91680" y="1340768"/>
            <a:ext cx="554461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449" y="335699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37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46DCC-958F-4E8B-92EF-1EDCD08B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Плакаты, коллажи</a:t>
            </a:r>
            <a:endParaRPr lang="ru-BY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E70D7F-1F6B-4944-ABCC-BAB7CE394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417638"/>
            <a:ext cx="5083674" cy="5221248"/>
          </a:xfrm>
        </p:spPr>
      </p:pic>
    </p:spTree>
    <p:extLst>
      <p:ext uri="{BB962C8B-B14F-4D97-AF65-F5344CB8AC3E}">
        <p14:creationId xmlns:p14="http://schemas.microsoft.com/office/powerpoint/2010/main" val="128608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" b="1" i="1" dirty="0">
                <a:solidFill>
                  <a:srgbClr val="505050"/>
                </a:solidFill>
                <a:latin typeface="Georgia"/>
                <a:ea typeface="Georgia"/>
                <a:cs typeface="Georgia"/>
                <a:sym typeface="Georgia"/>
              </a:rPr>
              <a:t>«Целью визуализации являются не картинки, </a:t>
            </a:r>
            <a:br>
              <a:rPr lang="ru" b="1" i="1" dirty="0">
                <a:solidFill>
                  <a:srgbClr val="50505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" b="1" i="1" dirty="0">
                <a:solidFill>
                  <a:srgbClr val="505050"/>
                </a:solidFill>
                <a:latin typeface="Georgia"/>
                <a:ea typeface="Georgia"/>
                <a:cs typeface="Georgia"/>
                <a:sym typeface="Georgia"/>
              </a:rPr>
              <a:t>а проникновение в суть» </a:t>
            </a:r>
            <a:br>
              <a:rPr lang="ru" b="1" i="1" dirty="0">
                <a:solidFill>
                  <a:srgbClr val="50505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" b="1" i="1" dirty="0">
                <a:solidFill>
                  <a:srgbClr val="505050"/>
                </a:solidFill>
                <a:latin typeface="Georgia"/>
                <a:ea typeface="Georgia"/>
                <a:cs typeface="Georgia"/>
                <a:sym typeface="Georgia"/>
              </a:rPr>
              <a:t>Бен Шнайдерман, 1999 г.</a:t>
            </a:r>
            <a:br>
              <a:rPr lang="ru" b="1" i="1" dirty="0">
                <a:solidFill>
                  <a:srgbClr val="505050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85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</a:rPr>
              <a:t>Визуализация</a:t>
            </a:r>
            <a:r>
              <a:rPr lang="ru-RU" sz="3200" b="1" i="1" dirty="0">
                <a:latin typeface="Arial" panose="020B0604020202020204" pitchFamily="34" charset="0"/>
              </a:rPr>
              <a:t> (</a:t>
            </a:r>
            <a:r>
              <a:rPr lang="ru-RU" sz="3200" i="1" dirty="0">
                <a:latin typeface="Arial" panose="020B0604020202020204" pitchFamily="34" charset="0"/>
              </a:rPr>
              <a:t>от лат.</a:t>
            </a:r>
            <a:r>
              <a:rPr lang="en-US" sz="3200" i="1" dirty="0" err="1">
                <a:latin typeface="Arial" panose="020B0604020202020204" pitchFamily="34" charset="0"/>
              </a:rPr>
              <a:t>visualis</a:t>
            </a:r>
            <a:r>
              <a:rPr lang="en-US" sz="3200" i="1" dirty="0">
                <a:latin typeface="Arial" panose="020B0604020202020204" pitchFamily="34" charset="0"/>
              </a:rPr>
              <a:t>- </a:t>
            </a:r>
            <a:r>
              <a:rPr lang="ru-RU" sz="3200" i="1" dirty="0">
                <a:latin typeface="Arial" panose="020B0604020202020204" pitchFamily="34" charset="0"/>
              </a:rPr>
              <a:t>зрительный)- создание условий для зрительного наблюдения</a:t>
            </a:r>
            <a:endParaRPr lang="ru-RU" sz="3200" dirty="0"/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432746" cy="4680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36324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chemeClr val="accent5">
                    <a:lumMod val="50000"/>
                  </a:schemeClr>
                </a:solidFill>
              </a:rPr>
              <a:t>80% - </a:t>
            </a:r>
            <a:r>
              <a:rPr lang="ru-RU" sz="3600" i="1" dirty="0" err="1">
                <a:solidFill>
                  <a:schemeClr val="accent5">
                    <a:lumMod val="50000"/>
                  </a:schemeClr>
                </a:solidFill>
              </a:rPr>
              <a:t>визуалы</a:t>
            </a:r>
            <a:endParaRPr lang="ru-RU" sz="36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восприятия и переработки визуальной информации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/>
          <a:lstStyle/>
          <a:p>
            <a:pPr>
              <a:buNone/>
            </a:pP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Этапы:</a:t>
            </a:r>
          </a:p>
          <a:p>
            <a:r>
              <a:rPr lang="ru-RU" dirty="0"/>
              <a:t>анализ структуры</a:t>
            </a:r>
          </a:p>
          <a:p>
            <a:r>
              <a:rPr lang="ru-RU" dirty="0"/>
              <a:t>поисковая деятельность</a:t>
            </a:r>
          </a:p>
          <a:p>
            <a:r>
              <a:rPr lang="ru-RU" dirty="0"/>
              <a:t>создание новых образов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Результат:</a:t>
            </a:r>
            <a:r>
              <a:rPr lang="ru-RU" dirty="0"/>
              <a:t> «сжатие»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86397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2721"/>
            <a:ext cx="8496944" cy="64686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«</a:t>
            </a:r>
            <a:r>
              <a:rPr lang="ru-RU" i="1" dirty="0"/>
              <a:t>Ум, который работает с помощью </a:t>
            </a:r>
          </a:p>
          <a:p>
            <a:pPr marL="0" indent="0">
              <a:buNone/>
            </a:pPr>
            <a:r>
              <a:rPr lang="ru-RU" i="1" dirty="0"/>
              <a:t>                                зрения, умозрительно». </a:t>
            </a:r>
          </a:p>
          <a:p>
            <a:pPr marL="0" indent="0">
              <a:buNone/>
            </a:pPr>
            <a:r>
              <a:rPr lang="ru-RU" i="1" dirty="0"/>
              <a:t>                                          </a:t>
            </a:r>
          </a:p>
          <a:p>
            <a:pPr marL="0" indent="0" algn="r">
              <a:buNone/>
            </a:pPr>
            <a:r>
              <a:rPr lang="ru-RU" i="1" dirty="0"/>
              <a:t>А.Р. </a:t>
            </a:r>
            <a:r>
              <a:rPr lang="ru-RU" i="1" dirty="0" err="1"/>
              <a:t>Лурия</a:t>
            </a:r>
            <a:endParaRPr lang="ru-RU" i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«Визуальное» мышление</a:t>
            </a:r>
            <a:r>
              <a:rPr lang="ru-RU" dirty="0"/>
              <a:t> - мышление посредством визуальных операций.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осуществляется перевод с одного языка информации на другой;</a:t>
            </a:r>
          </a:p>
          <a:p>
            <a:r>
              <a:rPr lang="ru-RU" dirty="0"/>
              <a:t>происходит осмысление связей и отношений между объектами;</a:t>
            </a:r>
          </a:p>
          <a:p>
            <a:r>
              <a:rPr lang="ru-RU" dirty="0"/>
              <a:t>визуальные образы являются не иллюстрацией к мыслям автора, а конечным проявлением самого мышления. </a:t>
            </a:r>
          </a:p>
        </p:txBody>
      </p:sp>
      <p:pic>
        <p:nvPicPr>
          <p:cNvPr id="2050" name="Picture 2" descr="фото 1940-х год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332657"/>
            <a:ext cx="172065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3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сжатия информации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r>
              <a:rPr lang="ru-RU" dirty="0"/>
              <a:t>Минимизация</a:t>
            </a:r>
          </a:p>
          <a:p>
            <a:r>
              <a:rPr lang="ru-RU" dirty="0"/>
              <a:t>Объективный связей</a:t>
            </a:r>
          </a:p>
          <a:p>
            <a:r>
              <a:rPr lang="ru-RU" dirty="0"/>
              <a:t>Логической связи</a:t>
            </a:r>
          </a:p>
          <a:p>
            <a:r>
              <a:rPr lang="ru-RU" dirty="0"/>
              <a:t>Подчиненности (отражает иерархическую структуру информации)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 descr="Картинки по запросу большая и маленькая книга клипар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736304" cy="3756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17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визуализации на уроках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видеоролики</a:t>
            </a:r>
          </a:p>
          <a:p>
            <a:r>
              <a:rPr lang="ru-RU" dirty="0"/>
              <a:t>фрагменты кинофильмов </a:t>
            </a:r>
          </a:p>
          <a:p>
            <a:r>
              <a:rPr lang="ru-RU" dirty="0"/>
              <a:t>презентации </a:t>
            </a:r>
          </a:p>
          <a:p>
            <a:r>
              <a:rPr lang="ru-RU" dirty="0"/>
              <a:t>опорные конспекты </a:t>
            </a:r>
          </a:p>
          <a:p>
            <a:r>
              <a:rPr lang="ru-RU" dirty="0"/>
              <a:t>схемы </a:t>
            </a:r>
          </a:p>
          <a:p>
            <a:r>
              <a:rPr lang="ru-RU" dirty="0"/>
              <a:t>таблицы</a:t>
            </a:r>
          </a:p>
          <a:p>
            <a:r>
              <a:rPr lang="ru-RU" dirty="0"/>
              <a:t>иллюстрации  </a:t>
            </a:r>
          </a:p>
          <a:p>
            <a:r>
              <a:rPr lang="ru-RU" dirty="0"/>
              <a:t>планы и т.д.</a:t>
            </a:r>
          </a:p>
        </p:txBody>
      </p:sp>
      <p:pic>
        <p:nvPicPr>
          <p:cNvPr id="15362" name="Picture 2" descr="Картинки по запросу мальчик смотрит телевизор клипар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228972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545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E6486-1316-4C3C-987F-7B22AE2E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Медиатесты</a:t>
            </a:r>
            <a:endParaRPr lang="ru-BY" dirty="0"/>
          </a:p>
        </p:txBody>
      </p:sp>
      <p:pic>
        <p:nvPicPr>
          <p:cNvPr id="4" name="Объект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E92AEC72-4A77-42AF-BBC7-E0A722C3B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664" y="1988840"/>
            <a:ext cx="6648664" cy="37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3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7466A-44C4-4477-A5F0-D22BAF04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Видеофрагменты</a:t>
            </a:r>
            <a:endParaRPr lang="ru-BY" dirty="0"/>
          </a:p>
        </p:txBody>
      </p:sp>
      <p:pic>
        <p:nvPicPr>
          <p:cNvPr id="4" name="AXE PEACE Занимайтесь любовью, а не войной">
            <a:hlinkClick r:id="" action="ppaction://media"/>
            <a:extLst>
              <a:ext uri="{FF2B5EF4-FFF2-40B4-BE49-F238E27FC236}">
                <a16:creationId xmlns:a16="http://schemas.microsoft.com/office/drawing/2014/main" id="{0F7CA613-9CD1-4F4E-A813-60E31EB1561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117025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62C5-4DFD-405C-9086-95277E4A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Опорные схемы и ментальные карты</a:t>
            </a:r>
            <a:endParaRPr lang="ru-BY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5D59109-3C4A-42C5-AD13-AA29D7CBF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804817"/>
              </p:ext>
            </p:extLst>
          </p:nvPr>
        </p:nvGraphicFramePr>
        <p:xfrm>
          <a:off x="457200" y="1268760"/>
          <a:ext cx="84352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826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223</Words>
  <Application>Microsoft Office PowerPoint</Application>
  <PresentationFormat>Экран (4:3)</PresentationFormat>
  <Paragraphs>51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Тема Office</vt:lpstr>
      <vt:lpstr>Визуализация информации на уроках истории и обществоведения как метод развития мышления у обучающихся </vt:lpstr>
      <vt:lpstr>Визуализация (от лат.visualis- зрительный)- создание условий для зрительного наблюдения</vt:lpstr>
      <vt:lpstr>Процесс восприятия и переработки визуальной информации</vt:lpstr>
      <vt:lpstr>Презентация PowerPoint</vt:lpstr>
      <vt:lpstr>Принципы сжатия информации</vt:lpstr>
      <vt:lpstr>Виды визуализации на уроках</vt:lpstr>
      <vt:lpstr>Медиатесты</vt:lpstr>
      <vt:lpstr>Видеофрагменты</vt:lpstr>
      <vt:lpstr>Опорные схемы и ментальные карты</vt:lpstr>
      <vt:lpstr>Плакаты, коллажи</vt:lpstr>
      <vt:lpstr>«Целью визуализации являются не картинки,  а проникновение в суть»  Бен Шнайдерман, 1999 г.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информации на уроках истории и обществознания как метод развития мышления у обучающихся</dc:title>
  <dc:creator>user</dc:creator>
  <cp:lastModifiedBy>EdCamp02</cp:lastModifiedBy>
  <cp:revision>16</cp:revision>
  <dcterms:created xsi:type="dcterms:W3CDTF">2021-01-21T06:41:24Z</dcterms:created>
  <dcterms:modified xsi:type="dcterms:W3CDTF">2022-04-02T05:29:29Z</dcterms:modified>
</cp:coreProperties>
</file>