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84" r:id="rId4"/>
    <p:sldId id="285" r:id="rId5"/>
    <p:sldId id="286" r:id="rId6"/>
    <p:sldId id="262" r:id="rId7"/>
    <p:sldId id="257" r:id="rId8"/>
    <p:sldId id="258" r:id="rId9"/>
    <p:sldId id="261" r:id="rId10"/>
    <p:sldId id="260" r:id="rId11"/>
    <p:sldId id="259" r:id="rId12"/>
    <p:sldId id="264" r:id="rId13"/>
    <p:sldId id="265" r:id="rId14"/>
    <p:sldId id="277" r:id="rId15"/>
    <p:sldId id="278" r:id="rId16"/>
    <p:sldId id="279" r:id="rId17"/>
    <p:sldId id="274" r:id="rId18"/>
    <p:sldId id="280" r:id="rId19"/>
    <p:sldId id="281" r:id="rId20"/>
    <p:sldId id="282" r:id="rId21"/>
    <p:sldId id="267" r:id="rId22"/>
    <p:sldId id="269" r:id="rId23"/>
    <p:sldId id="283" r:id="rId24"/>
    <p:sldId id="271" r:id="rId25"/>
    <p:sldId id="272" r:id="rId26"/>
    <p:sldId id="273" r:id="rId27"/>
    <p:sldId id="275" r:id="rId2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2E68-8F4F-4E4B-B360-585FB35E9EA8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F8D6-3A34-4866-A8A0-E67888E8850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9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/>
              <a:t>Подготовил: воспитатель 1 кв.к. </a:t>
            </a:r>
          </a:p>
          <a:p>
            <a:r>
              <a:rPr lang="ru-RU"/>
              <a:t>Зенихина С.В.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FF06-AA41-4746-9932-6D52915AAC1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3F8C-D85A-4FB2-AD12-75BDEF262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072FBF-1C73-41B4-AF68-03B250F78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D101F-DDF5-4DB9-9852-F3B2A61D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4E96D-281A-4288-9419-7821423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9D990-16E1-4EB7-AD4F-2EFC46DE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94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A899F-EEC3-4F52-86AB-0B8B0388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FCE48-6481-4E90-90E2-807B5567F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303B6-FC0F-4986-BDFA-C872EC40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50938-49DF-4BA9-9411-3AECE2F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6ADE5-E743-4127-9565-518F2749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78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3BDBD9-43E3-4958-9477-3376CCC3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35E83-245D-4919-96B4-DF5FF6E4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B9161-213E-4FB2-8846-E2955178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FE6D9-8272-4552-808A-5DAFE43D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4BA13-E056-4595-810A-3DFAA2C5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549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5EC2-6353-4BCB-A6DD-E0D91615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D243C-9D2B-481C-B109-6D30262B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20069-FF5E-40F9-BED2-0B37BE84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984B2-ADFD-44DC-9A67-54886A99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E06FA-5C37-46A6-B6A8-7A0E331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11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5F68-F579-4448-8CF1-2C144FE2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CC6F5-ED7E-4908-B355-6B82DDF9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63D62-0181-4937-ADF3-C4916448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489CE-4616-41B1-87E5-89D16FA6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86A6C-25EA-4CF7-BA1F-568F1525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01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6DFD-D106-4742-84F7-6F4A3C9C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57CD1-2781-40B8-8F5B-465ECE997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4CD5B-1316-418A-803E-DC780D21B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9CA8-0FD0-412E-B599-98F0C0B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2E319-104A-4F02-BF15-83A603EF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7E38B-8D7D-4EAB-ADDC-A7BB41E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90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32A08-5FC3-41C0-A675-9B52E5BB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A4561-6154-4162-B5F7-872BC4E0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314A5-F89D-43FD-BCFC-E7E7AF9F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A9F90F-1446-4365-9180-A412F5F0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90E61C-9CDB-4BB7-8BEE-50C102838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46FEF7-9817-40E9-9B8F-3CA703C3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51CF9F-C61A-41A9-9BE0-F81DED9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2E84E-CF86-4CC5-A248-FABB57D7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14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BA29-035F-4C3B-8505-EA4E4B5D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413D39-A64C-4BC6-8C21-E5109897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2C14E5-DA0D-4532-8C60-D85F5827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139A85-4C6A-4EFE-ABA1-F6953F76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104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A0246B-A7D7-4C97-9890-DA046D99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EA41-4661-4B60-95AD-CBEED5A8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2AA2F-3DFE-473E-8DC4-4C717FB8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563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6BF4-3450-4A79-A2AF-DFEA3373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8496D-5171-483D-9F5F-1DEDE21E2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BF19A8-924D-4086-8D88-59EC71C66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8FB33-B6E1-40AA-B383-6453528E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1CDB4-6765-4C2B-BF90-9DB4ABA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318B4-1F7B-4D08-8179-F772D247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596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936C9-E55E-4B04-BE39-AA88E688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14EE60-CEC1-4237-91D0-6BEDC5127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7A88E1-DDBC-4A8B-A526-AB117D81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44F8DE-6D97-4B6A-BE5C-8A43B376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5197FA-355F-49F1-92F2-14057B88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150F3-5F1A-4498-91FF-717556DB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822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0355D-0719-492A-AF9E-B8893ADE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602D1-69C8-42F9-A3C5-89347FAE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7A3D4-B49A-46D9-A1C2-CBBA54F9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1917-ACF6-4A26-9307-39DD3DF2F792}" type="datetimeFigureOut">
              <a:rPr lang="ru-BY" smtClean="0"/>
              <a:t>24.09.2021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C185B-87E2-4953-A9FB-124A8F322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9D2CC-57EF-4009-8511-3ED90CC8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7828-A2F5-4F0A-AA5D-D731C3C18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200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A9dOWKtS4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8A9dOWKtS4?feature=oembed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adlet.com/dashboard" TargetMode="External"/><Relationship Id="rId2" Type="http://schemas.openxmlformats.org/officeDocument/2006/relationships/hyperlink" Target="https://netboard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board.google.com/" TargetMode="External"/><Relationship Id="rId5" Type="http://schemas.openxmlformats.org/officeDocument/2006/relationships/hyperlink" Target="https://awwapp.com/" TargetMode="External"/><Relationship Id="rId4" Type="http://schemas.openxmlformats.org/officeDocument/2006/relationships/hyperlink" Target="https://whiteboard.f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36451-648F-4211-AAA2-0DF58D516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-1" b="15708"/>
          <a:stretch/>
        </p:blipFill>
        <p:spPr>
          <a:xfrm>
            <a:off x="-8422" y="83267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30337-8B4C-40B6-9263-2456263D7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503" y="1905934"/>
            <a:ext cx="9801082" cy="167546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endParaRPr lang="ru-BY" sz="4800" dirty="0">
              <a:solidFill>
                <a:srgbClr val="FFFFFF"/>
              </a:solidFill>
            </a:endParaRPr>
          </a:p>
          <a:p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Работа с онлайн-досками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7A0DB-3526-4300-8C62-C496CF84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4871336"/>
            <a:ext cx="8864600" cy="927195"/>
          </a:xfrm>
          <a:noFill/>
        </p:spPr>
        <p:txBody>
          <a:bodyPr anchor="b">
            <a:normAutofit/>
          </a:bodyPr>
          <a:lstStyle/>
          <a:p>
            <a:r>
              <a:rPr lang="ru-RU" sz="2000" dirty="0" err="1">
                <a:latin typeface="Book Antiqua" panose="02040602050305030304" pitchFamily="18" charset="0"/>
              </a:rPr>
              <a:t>Песенко</a:t>
            </a:r>
            <a:r>
              <a:rPr lang="ru-RU" sz="2000" dirty="0">
                <a:latin typeface="Book Antiqua" panose="02040602050305030304" pitchFamily="18" charset="0"/>
              </a:rPr>
              <a:t> И.Э., учитель истории ГУО «Гимназия №3 </a:t>
            </a:r>
            <a:r>
              <a:rPr lang="ru-RU" sz="2000" dirty="0" err="1">
                <a:latin typeface="Book Antiqua" panose="02040602050305030304" pitchFamily="18" charset="0"/>
              </a:rPr>
              <a:t>г.Бобруйска</a:t>
            </a:r>
            <a:r>
              <a:rPr lang="ru-RU" sz="2000" dirty="0">
                <a:latin typeface="Book Antiqua" panose="02040602050305030304" pitchFamily="18" charset="0"/>
              </a:rPr>
              <a:t>»</a:t>
            </a:r>
          </a:p>
          <a:p>
            <a:endParaRPr lang="ru-BY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4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0E93E-2FAC-4B99-A89A-E667068C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030"/>
            <a:ext cx="10515600" cy="5691933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Благодаря наличию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большого числа 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шаблонов и дизайнерских тем, каждый из созданных вами сайтов, или каждая коллекция образовательных ресурсов может выглядеть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совершенно по-другому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BY" sz="32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Вы можете  добавлять образовательные ресурсы,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вставив ссылки на внешние источники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или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загрузив файлы со своего</a:t>
            </a:r>
            <a:r>
              <a:rPr lang="ru-BY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компьютера</a:t>
            </a:r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BY" sz="3200" b="0" i="0" dirty="0">
              <a:solidFill>
                <a:srgbClr val="40404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Обратите внимание, что видео вы добавляете тем же образом, что и другие ресурсы, но оно появится у вас на странице.</a:t>
            </a:r>
            <a:endParaRPr lang="ru-BY" sz="3200" dirty="0"/>
          </a:p>
        </p:txBody>
      </p:sp>
    </p:spTree>
    <p:extLst>
      <p:ext uri="{BB962C8B-B14F-4D97-AF65-F5344CB8AC3E}">
        <p14:creationId xmlns:p14="http://schemas.microsoft.com/office/powerpoint/2010/main" val="177708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E8086-9E9C-4360-ABE4-2E9FD8FD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>
                <a:effectLst/>
                <a:latin typeface="Roboto"/>
                <a:hlinkClick r:id="rId3"/>
              </a:rPr>
              <a:t>Как использовать Netboard.me в образовательных целях</a:t>
            </a:r>
            <a:r>
              <a:rPr lang="ru-BY" b="0" i="0" dirty="0">
                <a:effectLst/>
                <a:latin typeface="Roboto"/>
                <a:hlinkClick r:id="rId3"/>
              </a:rPr>
              <a:t> </a:t>
            </a:r>
            <a:br>
              <a:rPr lang="ru-RU" b="0" i="0" dirty="0">
                <a:effectLst/>
                <a:latin typeface="Roboto"/>
              </a:rPr>
            </a:br>
            <a:endParaRPr lang="ru-BY" dirty="0"/>
          </a:p>
        </p:txBody>
      </p:sp>
      <p:pic>
        <p:nvPicPr>
          <p:cNvPr id="4" name="Мультимедиа в Интернете 3" title="Как использовать Netboard.me в образовательных целях">
            <a:hlinkClick r:id="" action="ppaction://media"/>
            <a:extLst>
              <a:ext uri="{FF2B5EF4-FFF2-40B4-BE49-F238E27FC236}">
                <a16:creationId xmlns:a16="http://schemas.microsoft.com/office/drawing/2014/main" id="{8EBF717D-C80E-4B45-8C29-BF228EDD41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2463" y="1825625"/>
            <a:ext cx="5805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Интерактивный плакат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Padlet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Web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сервис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Padlet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представляет собой виртуальную стену, на которую можно прикреплять фото, файлы, ссылки на странички интернет, заметки.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Это может быть приватный проект стены, моделируемая стена с несколькими участниками, которые будут заполнять виртуальную стену информацией или доступная для чтения и редактирования любым пользователем площадка для обмена информацией.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/>
              <a:t>Инструкция к сервису </a:t>
            </a:r>
            <a:r>
              <a:rPr lang="en-US" err="1"/>
              <a:t>Padlet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556793"/>
            <a:ext cx="4330824" cy="446449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56040" y="1600201"/>
            <a:ext cx="396044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/>
              <a:t>Для создания плаката заходим на сайт </a:t>
            </a:r>
            <a:r>
              <a:rPr lang="ru-RU" u="sng">
                <a:hlinkClick r:id="rId3"/>
              </a:rPr>
              <a:t>https://ru.padlet.com</a:t>
            </a:r>
            <a:r>
              <a:rPr lang="ru-RU">
                <a:solidFill>
                  <a:schemeClr val="accent1"/>
                </a:solidFill>
              </a:rPr>
              <a:t>.</a:t>
            </a:r>
            <a:r>
              <a:rPr lang="ru-RU"/>
              <a:t>  </a:t>
            </a:r>
          </a:p>
          <a:p>
            <a:pPr marL="514350" indent="-514350">
              <a:buAutoNum type="arabicPeriod"/>
            </a:pPr>
            <a:r>
              <a:rPr lang="ru-RU"/>
              <a:t>В правом верхнем углу нажмите </a:t>
            </a:r>
            <a:r>
              <a:rPr lang="ru-RU" b="1"/>
              <a:t>«Войти»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096000" y="2060848"/>
            <a:ext cx="936104" cy="19442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936" y="557064"/>
            <a:ext cx="4100264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04664"/>
            <a:ext cx="4100264" cy="25922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620689"/>
            <a:ext cx="3826768" cy="5505475"/>
          </a:xfrm>
        </p:spPr>
        <p:txBody>
          <a:bodyPr/>
          <a:lstStyle/>
          <a:p>
            <a:pPr>
              <a:buNone/>
            </a:pPr>
            <a:r>
              <a:rPr lang="ru-RU"/>
              <a:t>2.  Выберите вариант регистрации:     </a:t>
            </a:r>
          </a:p>
          <a:p>
            <a:r>
              <a:rPr lang="ru-RU"/>
              <a:t> а) Нажмите </a:t>
            </a:r>
            <a:r>
              <a:rPr lang="ru-RU" b="1"/>
              <a:t>«Войти через Google», </a:t>
            </a:r>
            <a:r>
              <a:rPr lang="ru-RU"/>
              <a:t>введите свои данные </a:t>
            </a:r>
            <a:r>
              <a:rPr lang="ru-RU" b="1" err="1"/>
              <a:t>аккаунта Google </a:t>
            </a:r>
          </a:p>
          <a:p>
            <a:pPr>
              <a:buNone/>
            </a:pPr>
            <a:endParaRPr lang="ru-RU"/>
          </a:p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2924945"/>
            <a:ext cx="4038600" cy="305968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303912" y="1412776"/>
            <a:ext cx="1440160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95800" y="3212976"/>
            <a:ext cx="2448272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2924944"/>
            <a:ext cx="4038600" cy="352953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244280" cy="5721499"/>
          </a:xfrm>
        </p:spPr>
        <p:txBody>
          <a:bodyPr/>
          <a:lstStyle/>
          <a:p>
            <a:r>
              <a:rPr lang="ru-RU"/>
              <a:t>б) нажмите </a:t>
            </a:r>
            <a:r>
              <a:rPr lang="ru-RU" b="1"/>
              <a:t>«Зарегистрироваться»,</a:t>
            </a:r>
          </a:p>
          <a:p>
            <a:pPr>
              <a:buNone/>
            </a:pPr>
            <a:r>
              <a:rPr lang="ru-RU"/>
              <a:t>     введите свой </a:t>
            </a:r>
            <a:r>
              <a:rPr lang="ru-RU" b="1"/>
              <a:t>адрес</a:t>
            </a:r>
            <a:r>
              <a:rPr lang="ru-RU"/>
              <a:t> и придумайте </a:t>
            </a:r>
            <a:r>
              <a:rPr lang="ru-RU" b="1"/>
              <a:t>пароль</a:t>
            </a:r>
            <a:r>
              <a:rPr lang="ru-RU"/>
              <a:t>, потом снова щелкните на кнопку </a:t>
            </a:r>
            <a:r>
              <a:rPr lang="ru-RU" b="1"/>
              <a:t>зарегистрироваться</a:t>
            </a:r>
          </a:p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1936" y="260648"/>
            <a:ext cx="3736032" cy="2592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367808" y="105273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63952" y="3501008"/>
            <a:ext cx="10081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75520" y="476673"/>
            <a:ext cx="4248472" cy="56494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476673"/>
            <a:ext cx="3826768" cy="5649491"/>
          </a:xfrm>
        </p:spPr>
        <p:txBody>
          <a:bodyPr/>
          <a:lstStyle/>
          <a:p>
            <a:pPr>
              <a:buNone/>
            </a:pPr>
            <a:r>
              <a:rPr lang="ru-RU"/>
              <a:t> 3. Далее, просит выбрать </a:t>
            </a:r>
            <a:r>
              <a:rPr lang="ru-RU" b="1"/>
              <a:t>сотрудничество с падлет</a:t>
            </a:r>
            <a:r>
              <a:rPr lang="ru-RU"/>
              <a:t>: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Basic</a:t>
            </a:r>
            <a:r>
              <a:rPr lang="en-US"/>
              <a:t> Free forever – </a:t>
            </a:r>
            <a:r>
              <a:rPr lang="ru-RU"/>
              <a:t>бесплатно но с ограничениями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/>
              <a:t>Pro</a:t>
            </a:r>
            <a:r>
              <a:rPr lang="en-US"/>
              <a:t> From $8.25 a month – </a:t>
            </a:r>
            <a:r>
              <a:rPr lang="ru-RU"/>
              <a:t>платно </a:t>
            </a:r>
          </a:p>
          <a:p>
            <a:pPr marL="514350" indent="-514350">
              <a:buNone/>
            </a:pPr>
            <a:r>
              <a:rPr lang="ru-RU"/>
              <a:t>    выбрав, нажмите на «</a:t>
            </a:r>
            <a:r>
              <a:rPr lang="en-US" b="1"/>
              <a:t>Select</a:t>
            </a:r>
            <a:r>
              <a:rPr lang="ru-RU"/>
              <a:t>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287688" y="2780928"/>
            <a:ext cx="3672408" cy="21602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620688"/>
            <a:ext cx="4186808" cy="511256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836713"/>
            <a:ext cx="3826768" cy="5289451"/>
          </a:xfrm>
        </p:spPr>
        <p:txBody>
          <a:bodyPr/>
          <a:lstStyle/>
          <a:p>
            <a:r>
              <a:rPr lang="ru-RU" b="1"/>
              <a:t>4. </a:t>
            </a:r>
            <a:r>
              <a:rPr lang="ru-RU"/>
              <a:t>Для создания новой виртуальной стены нажмите в левом верхнем углу </a:t>
            </a:r>
            <a:r>
              <a:rPr lang="ru-RU" b="1"/>
              <a:t>«+ создай padlet»</a:t>
            </a:r>
            <a:endParaRPr lang="ru-RU"/>
          </a:p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83632" y="2852936"/>
            <a:ext cx="489654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038600" cy="568863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 b="1"/>
              <a:t>5. Выберите</a:t>
            </a:r>
            <a:r>
              <a:rPr lang="ru-RU"/>
              <a:t> плакат который вам нравится. Появится выбранный лист. </a:t>
            </a:r>
          </a:p>
          <a:p>
            <a:pPr>
              <a:buNone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0016" y="2492897"/>
            <a:ext cx="4038600" cy="39823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719736" y="764704"/>
            <a:ext cx="3240360" cy="28803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616280" y="1988840"/>
            <a:ext cx="0" cy="4320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7F55DB-8496-4E7A-B5C1-59568E5A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471"/>
            <a:ext cx="10515600" cy="5437492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Виртуальная доска (онлайн-доска) – это сервис, который дает возможность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каждому ученику 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разместить свою работу на доске, а преподавателю– прокомментировать и оценить каждого.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Возможно также использование доски преподавателем для размещения учебно-методических, контрольно-измерительных и других материалов. 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Таким образом, на доске можно разместить 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любой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материал в электронной форме.</a:t>
            </a:r>
            <a:endParaRPr lang="ru-BY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47529" y="404665"/>
            <a:ext cx="3816423" cy="572149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/>
              <a:t>6. Введите </a:t>
            </a:r>
            <a:r>
              <a:rPr lang="ru-RU" b="1"/>
              <a:t>название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/>
              <a:t>плаката, краткое </a:t>
            </a:r>
            <a:r>
              <a:rPr lang="ru-RU" b="1"/>
              <a:t>описание</a:t>
            </a:r>
            <a:r>
              <a:rPr lang="ru-RU"/>
              <a:t> плаката.</a:t>
            </a:r>
          </a:p>
          <a:p>
            <a:pPr>
              <a:buNone/>
            </a:pPr>
            <a:endParaRPr lang="ru-RU"/>
          </a:p>
          <a:p>
            <a:pPr>
              <a:buNone/>
            </a:pPr>
            <a:r>
              <a:rPr lang="ru-RU"/>
              <a:t>7. Выберите обои и щелкните на эти обои. </a:t>
            </a:r>
          </a:p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03912" y="836712"/>
            <a:ext cx="2808312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31904" y="1772816"/>
            <a:ext cx="136815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87688" y="2924944"/>
            <a:ext cx="3168352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07569" y="260648"/>
            <a:ext cx="3552825" cy="374441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r>
              <a:rPr lang="ru-RU"/>
              <a:t>Если хотите сделать свой фон, то заранее подготовьте фоновую картинку. Нажмите вверху раздела «Обои» кнопку </a:t>
            </a:r>
            <a:r>
              <a:rPr lang="ru-RU" b="1"/>
              <a:t>«Добавить свой собственный»</a:t>
            </a:r>
            <a:r>
              <a:rPr lang="ru-RU"/>
              <a:t>, далее появиться следующее окно, нажимаете на кнопку </a:t>
            </a:r>
            <a:r>
              <a:rPr lang="ru-RU" b="1"/>
              <a:t>выберите изображение </a:t>
            </a:r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9537" y="3212976"/>
            <a:ext cx="3523024" cy="309634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8832304" y="5157192"/>
            <a:ext cx="504056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015880" y="1052736"/>
            <a:ext cx="1656184" cy="20162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19936" y="3933056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27848" y="5085184"/>
            <a:ext cx="180020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332656"/>
            <a:ext cx="4038600" cy="33674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04665"/>
            <a:ext cx="4038600" cy="5721499"/>
          </a:xfrm>
        </p:spPr>
        <p:txBody>
          <a:bodyPr/>
          <a:lstStyle/>
          <a:p>
            <a:r>
              <a:rPr lang="ru-RU"/>
              <a:t>Найдите картинку для фона на компьютере, нажмите </a:t>
            </a:r>
            <a:r>
              <a:rPr lang="ru-RU" b="1"/>
              <a:t>«Открыть». </a:t>
            </a:r>
            <a:r>
              <a:rPr lang="ru-RU"/>
              <a:t>После загрузки картинки нажмите </a:t>
            </a:r>
            <a:r>
              <a:rPr lang="ru-RU" b="1"/>
              <a:t>«Ок».</a:t>
            </a:r>
            <a:endParaRPr lang="ru-RU"/>
          </a:p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7528" y="3717032"/>
            <a:ext cx="4038600" cy="2720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015880" y="1484784"/>
            <a:ext cx="3168352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807968" y="2780928"/>
            <a:ext cx="1080120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476672"/>
            <a:ext cx="4104456" cy="597666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/>
              <a:t> 8. Также можете выбрать цвет поста, стиль шрифта и иконки.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7" y="476672"/>
            <a:ext cx="3919289" cy="56886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2"/>
            <a:ext cx="4038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/>
              <a:t> 9.  </a:t>
            </a:r>
            <a:r>
              <a:rPr lang="ru-RU"/>
              <a:t>Для того чтобы добавить содержимое: щелкните по доске 2 раза левой кнопкой мыши. Появится форма для добавления информации: из своих файлов, 2 ссылки на интернет сайт, загрузка фото (названия кнопок по порядку)</a:t>
            </a:r>
          </a:p>
          <a:p>
            <a:r>
              <a:rPr lang="ru-RU"/>
              <a:t>Содержимое можно редактировать: </a:t>
            </a:r>
          </a:p>
          <a:p>
            <a:r>
              <a:rPr lang="ru-RU"/>
              <a:t>- урна – удалить </a:t>
            </a:r>
          </a:p>
          <a:p>
            <a:r>
              <a:rPr lang="ru-RU"/>
              <a:t>- изменить размер можно, потянув за правый, левый край (должна появиться двойная стрелочка) </a:t>
            </a:r>
          </a:p>
          <a:p>
            <a:r>
              <a:rPr lang="ru-RU"/>
              <a:t>-перемещать по плакату (удерживая мышкой и перемещая в нужное место)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476673"/>
            <a:ext cx="4038600" cy="5477799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476673"/>
            <a:ext cx="4038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/>
              <a:t>    10. Дополнительно существуют другие способы заполнения плаката: 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Загрузить с компьютера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Ввести адрес сайта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Искать в </a:t>
            </a:r>
            <a:r>
              <a:rPr lang="en-US"/>
              <a:t>Google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r>
              <a:rPr lang="ru-RU"/>
              <a:t>Сделать фото</a:t>
            </a:r>
            <a:endParaRPr lang="en-US"/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своё видео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Записать свою речь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Создать свой экран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Нарисовать рисунок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Указать на карте свое местоположение</a:t>
            </a:r>
          </a:p>
          <a:p>
            <a:pPr marL="514350" indent="-514350">
              <a:buFont typeface="+mj-lt"/>
              <a:buAutoNum type="alphaLcPeriod"/>
            </a:pPr>
            <a:r>
              <a:rPr lang="ru-RU"/>
              <a:t>Связать с другими своими плакатами в </a:t>
            </a:r>
            <a:r>
              <a:rPr lang="en-US" err="1"/>
              <a:t>padlet</a:t>
            </a:r>
            <a:endParaRPr lang="ru-RU"/>
          </a:p>
          <a:p>
            <a:pPr marL="514350" indent="-514350">
              <a:buFont typeface="+mj-lt"/>
              <a:buAutoNum type="alphaLcPeriod"/>
            </a:pP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476673"/>
            <a:ext cx="4038600" cy="1656184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72064" y="908721"/>
            <a:ext cx="3538736" cy="5217443"/>
          </a:xfrm>
        </p:spPr>
        <p:txBody>
          <a:bodyPr/>
          <a:lstStyle/>
          <a:p>
            <a:pPr>
              <a:buNone/>
            </a:pPr>
            <a:r>
              <a:rPr lang="en-US"/>
              <a:t> 11. </a:t>
            </a:r>
            <a:r>
              <a:rPr lang="ru-RU"/>
              <a:t>После завершения работы, нажмите на «</a:t>
            </a:r>
            <a:r>
              <a:rPr lang="ru-RU" b="1"/>
              <a:t>Опубликовать</a:t>
            </a:r>
            <a:r>
              <a:rPr lang="ru-RU"/>
              <a:t>»</a:t>
            </a:r>
          </a:p>
          <a:p>
            <a:r>
              <a:rPr lang="ru-RU"/>
              <a:t> далее появится приложение,  выберите «</a:t>
            </a:r>
            <a:r>
              <a:rPr lang="ru-RU" b="1"/>
              <a:t>Поделиться/ Экспортировать»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67608" y="1412776"/>
            <a:ext cx="3486150" cy="53449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4655840" y="764704"/>
            <a:ext cx="2448272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19936" y="2060848"/>
            <a:ext cx="151216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63552" y="620689"/>
            <a:ext cx="3672408" cy="55054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8681"/>
            <a:ext cx="4038600" cy="5577483"/>
          </a:xfrm>
        </p:spPr>
        <p:txBody>
          <a:bodyPr/>
          <a:lstStyle/>
          <a:p>
            <a:r>
              <a:rPr lang="ru-RU"/>
              <a:t>и далее появиться приложение, выберите «</a:t>
            </a:r>
            <a:r>
              <a:rPr lang="ru-RU" b="1"/>
              <a:t>Скопировать ссылку на страницу</a:t>
            </a:r>
            <a:r>
              <a:rPr lang="ru-RU"/>
              <a:t>» или скопируйте адрес с адресной строки и вставьте в </a:t>
            </a:r>
            <a:r>
              <a:rPr lang="ru-RU" b="1"/>
              <a:t>шаги успеха</a:t>
            </a:r>
            <a:r>
              <a:rPr lang="ru-RU"/>
              <a:t>.</a:t>
            </a:r>
          </a:p>
          <a:p>
            <a:pPr>
              <a:buNone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87888" y="1700808"/>
            <a:ext cx="1440160" cy="22322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8AC296-9942-4B97-879A-7C4B68BB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489"/>
            <a:ext cx="10515600" cy="3807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Как можно использовать </a:t>
            </a:r>
            <a:r>
              <a:rPr kumimoji="0" lang="ru-BY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онлайн-доски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 учебных целях?</a:t>
            </a:r>
            <a:endParaRPr lang="ru-BY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04A367-7A44-481F-9F11-3AA15B48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97566"/>
            <a:ext cx="11210676" cy="624177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Для повторения изученного на прошлом  занятии. Поместите все необходимые материалы на доску.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Если Вы рассказываете какую-либо историю, попросите воспитанников предсказать,  что случится дальше. Пусть они поместят все свои идеи на доску. Обсудите,  насколько точны были их предсказания.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Для проведения собраний с родителями.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Для планирование мероприятий. </a:t>
            </a:r>
            <a:endParaRPr lang="ru-BY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Для проведения опроса после родительского собрания. Вы можете не только увидеть ответы родителей, но и прокомментировать их, добавив текст, ссылку или мультимедийный файл. 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3653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737B2-CF88-4424-A847-484410FE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" y="532736"/>
            <a:ext cx="11298804" cy="600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Онлайн-доски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удобно использовать как систему хранения документов, загрузив на доску материалы, которые будут доступны для скачивания в любое время.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Как список дополнительных материалов по теме. Создайте доску со ссылками на статьи, фотографиями и  учебными видео, и поделитесь ссылкой 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быстрого добавления  подписей  к изображению. Загрузите изображение в качестве фона, а затем добавьте заметки к различным частям изображения.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знакомства в начале года. Вы можете создать доску, рассказывающую о Вас. В конце года можно выполнить другое задание: посмотреть, что изменилось за прошедший год, и рассказать об изменениях.</a:t>
            </a:r>
          </a:p>
          <a:p>
            <a:pPr marL="0" indent="0">
              <a:buNone/>
            </a:pPr>
            <a:r>
              <a:rPr lang="ru-BY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Для получения обратной связи от родителей. Попросите их использовать доску, чтобы поделиться своими впечатлениями и идеями.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0256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C8168-91B2-4A26-85E4-21922ABE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BY" dirty="0"/>
              <a:t>Примеры Онлайн-досок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BD5FF-CCAC-4F1B-998A-81FB360F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ru-RU" sz="4000" dirty="0" err="1">
                <a:hlinkClick r:id="rId2"/>
              </a:rPr>
              <a:t>Netboard</a:t>
            </a:r>
            <a:endParaRPr lang="ru-BY" sz="4000" dirty="0"/>
          </a:p>
          <a:p>
            <a:r>
              <a:rPr lang="ru-RU" sz="4000" dirty="0" err="1">
                <a:hlinkClick r:id="rId3"/>
              </a:rPr>
              <a:t>Padlet</a:t>
            </a:r>
            <a:endParaRPr lang="ru-BY" sz="4000" dirty="0"/>
          </a:p>
          <a:p>
            <a:r>
              <a:rPr lang="en-US" sz="4000" b="0" i="0" dirty="0">
                <a:effectLst/>
                <a:latin typeface="Roboto"/>
                <a:hlinkClick r:id="rId4"/>
              </a:rPr>
              <a:t>whiteboard.fi</a:t>
            </a:r>
            <a:endParaRPr lang="ru-BY" sz="4000" b="0" i="0" dirty="0">
              <a:effectLst/>
              <a:latin typeface="Roboto"/>
            </a:endParaRPr>
          </a:p>
          <a:p>
            <a:r>
              <a:rPr lang="en-US" sz="4000" b="0" i="0" dirty="0">
                <a:effectLst/>
                <a:latin typeface="Roboto"/>
                <a:hlinkClick r:id="rId5"/>
              </a:rPr>
              <a:t>AMW board</a:t>
            </a:r>
            <a:endParaRPr lang="ru-BY" sz="4000" b="0" i="0" dirty="0">
              <a:effectLst/>
              <a:latin typeface="Roboto"/>
            </a:endParaRPr>
          </a:p>
          <a:p>
            <a:r>
              <a:rPr lang="en-US" sz="4000" b="0" i="0" dirty="0" err="1">
                <a:effectLst/>
                <a:latin typeface="Roboto"/>
                <a:hlinkClick r:id="rId6"/>
              </a:rPr>
              <a:t>Jamboard</a:t>
            </a:r>
            <a:endParaRPr lang="ru-BY" sz="4000" b="0" i="0" dirty="0">
              <a:effectLst/>
              <a:latin typeface="Roboto"/>
            </a:endParaRPr>
          </a:p>
          <a:p>
            <a:endParaRPr lang="en-US" b="0" i="0" dirty="0">
              <a:effectLst/>
              <a:latin typeface="Roboto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9863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1BE9-E6E2-4D6D-8D60-B73BC538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  <a:t>КАК ИСПОЛЬЗОВАТЬ NETBOARD.ME В ОБРАЗОВАТЕЛЬНЫХ ЦЕЛЯХ?</a:t>
            </a:r>
            <a:br>
              <a:rPr lang="ru-RU" b="0" i="0" cap="all" dirty="0">
                <a:solidFill>
                  <a:srgbClr val="333333"/>
                </a:solidFill>
                <a:effectLst/>
                <a:latin typeface="Oswald"/>
              </a:rPr>
            </a:b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A2A070-B17D-4B10-98A9-54CEA9CB0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61" y="2214652"/>
            <a:ext cx="7069372" cy="36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BBF37-D186-4DB2-88D9-88385F36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18" y="10966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Netboard</a:t>
            </a:r>
            <a:r>
              <a:rPr lang="ru-RU" dirty="0"/>
              <a:t> является многофункциональной платформой, с помощью которой вы можете создать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3CDDD-7C00-4C6F-ABCF-21531176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0765"/>
            <a:ext cx="10515600" cy="3036198"/>
          </a:xfrm>
        </p:spPr>
        <p:txBody>
          <a:bodyPr/>
          <a:lstStyle/>
          <a:p>
            <a:r>
              <a:rPr lang="ru-RU" dirty="0"/>
              <a:t>авторский сайт (даже несколько)</a:t>
            </a:r>
          </a:p>
          <a:p>
            <a:r>
              <a:rPr lang="ru-RU" dirty="0"/>
              <a:t>коллекцию визуальных закладок</a:t>
            </a:r>
          </a:p>
          <a:p>
            <a:r>
              <a:rPr lang="ru-RU" dirty="0"/>
              <a:t>онлайн доску для совместной деятельности</a:t>
            </a:r>
          </a:p>
          <a:p>
            <a:r>
              <a:rPr lang="ru-RU" dirty="0"/>
              <a:t>платформу для проектно-исследовательской деятельности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6971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3647-0DE9-4373-BCD1-4666F310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DE311-4ADF-44DC-965D-CBF29379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57" y="1757237"/>
            <a:ext cx="4544833" cy="4351338"/>
          </a:xfrm>
        </p:spPr>
        <p:txBody>
          <a:bodyPr/>
          <a:lstStyle/>
          <a:p>
            <a:r>
              <a:rPr lang="ru-RU" dirty="0"/>
              <a:t>Информация на досках представляется в виде плиток. Можно выбрать наиболее удобную компоновку, либо расположить плитки вручную по своему вкусу.</a:t>
            </a: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1EE01-D688-4F3D-936C-1DEE9DD3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37" y="1757237"/>
            <a:ext cx="6475957" cy="42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918</Words>
  <Application>Microsoft Office PowerPoint</Application>
  <PresentationFormat>Широкоэкранный</PresentationFormat>
  <Paragraphs>79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Cambria</vt:lpstr>
      <vt:lpstr>Oswald</vt:lpstr>
      <vt:lpstr>Roboto</vt:lpstr>
      <vt:lpstr>Times New Roman</vt:lpstr>
      <vt:lpstr>Тема Office</vt:lpstr>
      <vt:lpstr> Работа с онлайн-досками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Онлайн-досок</vt:lpstr>
      <vt:lpstr>КАК ИСПОЛЬЗОВАТЬ NETBOARD.ME В ОБРАЗОВАТЕЛЬНЫХ ЦЕЛЯХ? </vt:lpstr>
      <vt:lpstr>Netboard является многофункциональной платформой, с помощью которой вы можете создать </vt:lpstr>
      <vt:lpstr>Презентация PowerPoint</vt:lpstr>
      <vt:lpstr>Презентация PowerPoint</vt:lpstr>
      <vt:lpstr>Как использовать Netboard.me в образовательных целях  </vt:lpstr>
      <vt:lpstr>Интерактивный плакат Padlet</vt:lpstr>
      <vt:lpstr>Что такое Padlet</vt:lpstr>
      <vt:lpstr>Инструкция к сервису Padlet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онлайн-досками</dc:title>
  <dc:creator>EdCamp02</dc:creator>
  <cp:lastModifiedBy>EdCamp02</cp:lastModifiedBy>
  <cp:revision>8</cp:revision>
  <dcterms:created xsi:type="dcterms:W3CDTF">2020-11-25T15:35:11Z</dcterms:created>
  <dcterms:modified xsi:type="dcterms:W3CDTF">2021-09-23T21:35:49Z</dcterms:modified>
</cp:coreProperties>
</file>