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4F9DD-7715-4717-A224-5C9680F08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93C12-6004-4E99-A8B0-32A09A079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5FBF3-9123-43C3-853C-D7DE2D2D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24D12-FF37-40D0-A7EE-7BD39C7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A9CDE-5A1C-476F-8630-3420C50D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672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B31B7-1FAC-46B0-8FD5-2569FFC9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C0B56B-1FF4-4D4B-920A-FFE712FF2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8C6624-848B-4858-8B79-5A2B8C51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F1B07D-BBAE-4651-8314-757102B5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8F71F-635B-49ED-834B-750718F0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496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CDD418-B9CB-4D7A-A3B2-603512835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711946-CDE1-4955-8BFA-671E4DE1B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ABECD-6613-4069-A7D6-10AD5DF3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F08537-F41F-4959-9566-76C9C194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64A793-EACE-4622-B98F-2AFBEE9A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5290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87AA6-ECA1-43C6-8486-03E52FBF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A9AFE-99BA-4D84-82B3-20C546AC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418AD-0408-42E6-9EA8-8099015B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33AF8-6D5E-49F4-A621-0BBBA8A9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BE37A-3C3E-4851-B2B9-0E41B932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2293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FBF62-86E6-4C4C-B95F-908958B8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84280-CD48-4D3A-8348-3B37F6DF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37542-E3AE-489A-B83A-D034BF29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FF662-CBFC-4042-968A-03F2C854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FA31BF-AF61-4A9F-936E-09B73918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2545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BBDA4-0EA1-4660-B55A-AC3A6B1F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2D288-D8DC-4B91-BCB8-8EBBE6D37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1D9183-AE75-4409-B312-FE6E52EBB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CA5A31-CD5F-4807-85B6-5B8EEC81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FA41D-E703-4639-B556-ACAE3743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47EAE-72EE-44AD-A3DD-43FB0E2A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339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AEB82-B8DA-437F-81CD-815C9F25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DD056B-CAE2-45C6-9CD1-BB287508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B18D0-8293-4B41-93EA-20DD16A34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1F2B29-7FFA-4CBB-B40F-510A28C5D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9448DA-0243-4F2C-ADD1-0A96A7E91D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899DE2-57A0-4DB4-8267-242F1DA9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830754-6393-47FC-818C-C52B91FF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866053-2300-4F1C-BB3C-13D88854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6664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8925E-5170-4709-9B5F-98FFC174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C96A99-353B-459E-A63E-BABEEF27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99A0E5-5625-4826-9A70-E4CBA5FE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17B513-459D-4139-B417-6124D414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3658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2226AB-219E-4777-AE61-CDC88922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5F5527-2901-4741-AD7E-C37581F5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4F17A0-6F66-4A0B-A0AF-360F6D6F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8271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1D63F-7D1E-40AF-B370-A3810678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D78EA-8EC5-48F0-8FD2-4394B2615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48370-F602-44A4-B010-86ABF8F9D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F649D-BC3D-4494-A906-41B6C19B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BE40A9-B018-4370-8E44-0E41FA6F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668875-4B9F-4A2A-B734-FCB33A86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6074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82C98-41AB-4F90-992D-86BBEA24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3A7114-9EC5-4141-A3F9-413B727AA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80ABFE-ECAE-49CB-B2AC-50420B576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3C88E9-6932-44F1-B04A-16CBA522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8165BF-41D6-4E8D-A076-8AD7422A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1DF334-4794-4B45-B414-900B1B7D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4037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26973-511A-4F66-86A9-0ED3B738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25C78B-3D37-4E09-87DD-7EAA7D27C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3403C6-978B-4267-8A04-4C8BE3FA4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5967-D825-4452-92A2-22E51368D4C3}" type="datetimeFigureOut">
              <a:rPr lang="ru-BY" smtClean="0"/>
              <a:t>25.11.2020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80AE8-333F-47F0-9BB3-C2A65DDF2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4D721-EAE7-4CEB-A4B0-336BC73D4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40E0-09AC-4E8B-88B5-E2A7EABA4798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6999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3616E9-8A53-49F5-AFEB-01F7ECED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661737"/>
            <a:ext cx="3761665" cy="44262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86CD0E-47FA-467B-B72D-5F9C9E1B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239" y="613824"/>
            <a:ext cx="3288492" cy="44741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D41FEB-2344-42BB-81B7-821718A57C72}"/>
              </a:ext>
            </a:extLst>
          </p:cNvPr>
          <p:cNvSpPr txBox="1"/>
          <p:nvPr/>
        </p:nvSpPr>
        <p:spPr>
          <a:xfrm>
            <a:off x="4600004" y="5320846"/>
            <a:ext cx="34409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/>
              <a:t>учитель физики, организатор курса «Готовы к ДО», </a:t>
            </a:r>
            <a:r>
              <a:rPr lang="ru-RU" dirty="0"/>
              <a:t>куратор программы "Учитель для Беларуси"</a:t>
            </a:r>
            <a:endParaRPr lang="ru-BY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214CC-2B7B-4A90-B21A-E6569B911484}"/>
              </a:ext>
            </a:extLst>
          </p:cNvPr>
          <p:cNvSpPr txBox="1"/>
          <p:nvPr/>
        </p:nvSpPr>
        <p:spPr>
          <a:xfrm>
            <a:off x="216568" y="5359325"/>
            <a:ext cx="3761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dirty="0"/>
              <a:t>Профессор кафедры педагогики и менеджмента образования, кандидат педагогических наук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3B0EDC-5E9D-48F4-A76D-7139EFAF5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37" y="613824"/>
            <a:ext cx="3156284" cy="44741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3E577-10BD-4FB1-80F0-4A1A83F35154}"/>
              </a:ext>
            </a:extLst>
          </p:cNvPr>
          <p:cNvSpPr txBox="1"/>
          <p:nvPr/>
        </p:nvSpPr>
        <p:spPr>
          <a:xfrm>
            <a:off x="8557460" y="5320846"/>
            <a:ext cx="3261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учитель</a:t>
            </a:r>
            <a:r>
              <a:rPr lang="ru-BY" dirty="0"/>
              <a:t> истории , ментор курса «Готовы к ДО»</a:t>
            </a:r>
          </a:p>
        </p:txBody>
      </p:sp>
    </p:spTree>
    <p:extLst>
      <p:ext uri="{BB962C8B-B14F-4D97-AF65-F5344CB8AC3E}">
        <p14:creationId xmlns:p14="http://schemas.microsoft.com/office/powerpoint/2010/main" val="4255839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EdCamp02</dc:creator>
  <cp:lastModifiedBy>EdCamp02</cp:lastModifiedBy>
  <cp:revision>2</cp:revision>
  <dcterms:created xsi:type="dcterms:W3CDTF">2020-11-25T19:00:26Z</dcterms:created>
  <dcterms:modified xsi:type="dcterms:W3CDTF">2020-11-25T19:18:25Z</dcterms:modified>
</cp:coreProperties>
</file>