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05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0506" y="1077442"/>
            <a:ext cx="5651386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2010" y="4879970"/>
            <a:ext cx="5968378" cy="4275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://www.tyccommunication.com/services/public-relation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/>
              <a:t>PR</a:t>
            </a:r>
            <a:r>
              <a:rPr spc="-85" dirty="0">
                <a:latin typeface="Times New Roman"/>
                <a:cs typeface="Times New Roman"/>
              </a:rPr>
              <a:t> </a:t>
            </a:r>
            <a:r>
              <a:rPr spc="-10" dirty="0"/>
              <a:t>i</a:t>
            </a:r>
            <a:r>
              <a:rPr spc="-15" dirty="0"/>
              <a:t>s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20" dirty="0"/>
              <a:t>an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10" dirty="0"/>
              <a:t>I</a:t>
            </a:r>
            <a:r>
              <a:rPr spc="-15" dirty="0"/>
              <a:t>n</a:t>
            </a:r>
            <a:r>
              <a:rPr spc="-20" dirty="0"/>
              <a:t>tegr</a:t>
            </a:r>
            <a:r>
              <a:rPr spc="-10" dirty="0"/>
              <a:t>al</a:t>
            </a:r>
            <a:r>
              <a:rPr spc="-90" dirty="0">
                <a:latin typeface="Times New Roman"/>
                <a:cs typeface="Times New Roman"/>
              </a:rPr>
              <a:t> </a:t>
            </a:r>
            <a:r>
              <a:rPr spc="-20" dirty="0"/>
              <a:t>Pa</a:t>
            </a:r>
            <a:r>
              <a:rPr spc="-10" dirty="0"/>
              <a:t>r</a:t>
            </a:r>
            <a:r>
              <a:rPr spc="-15" dirty="0"/>
              <a:t>t</a:t>
            </a:r>
            <a:r>
              <a:rPr spc="-90" dirty="0">
                <a:latin typeface="Times New Roman"/>
                <a:cs typeface="Times New Roman"/>
              </a:rPr>
              <a:t> </a:t>
            </a:r>
            <a:r>
              <a:rPr spc="-25" dirty="0"/>
              <a:t>o</a:t>
            </a:r>
            <a:r>
              <a:rPr spc="-10" dirty="0"/>
              <a:t>f</a:t>
            </a:r>
            <a:r>
              <a:rPr spc="-85" dirty="0">
                <a:latin typeface="Times New Roman"/>
                <a:cs typeface="Times New Roman"/>
              </a:rPr>
              <a:t> </a:t>
            </a:r>
            <a:r>
              <a:rPr spc="-30" dirty="0"/>
              <a:t>M</a:t>
            </a:r>
            <a:r>
              <a:rPr spc="-5" dirty="0"/>
              <a:t>a</a:t>
            </a:r>
            <a:r>
              <a:rPr spc="-20" dirty="0"/>
              <a:t>rk</a:t>
            </a:r>
            <a:r>
              <a:rPr spc="-5" dirty="0"/>
              <a:t>e</a:t>
            </a:r>
            <a:r>
              <a:rPr spc="-20" dirty="0"/>
              <a:t>ting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7400"/>
              </a:lnSpc>
            </a:pPr>
            <a:r>
              <a:rPr spc="-5" dirty="0"/>
              <a:t>Ther</a:t>
            </a:r>
            <a:r>
              <a:rPr dirty="0"/>
              <a:t>e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5" dirty="0"/>
              <a:t>h</a:t>
            </a:r>
            <a:r>
              <a:rPr spc="-15" dirty="0"/>
              <a:t>a</a:t>
            </a:r>
            <a:r>
              <a:rPr dirty="0"/>
              <a:t>ve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20" dirty="0"/>
              <a:t>b</a:t>
            </a:r>
            <a:r>
              <a:rPr dirty="0"/>
              <a:t>een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qu</a:t>
            </a:r>
            <a:r>
              <a:rPr dirty="0"/>
              <a:t>ite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f</a:t>
            </a:r>
            <a:r>
              <a:rPr spc="-10" dirty="0"/>
              <a:t>e</a:t>
            </a:r>
            <a:r>
              <a:rPr dirty="0"/>
              <a:t>w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ch</a:t>
            </a:r>
            <a:r>
              <a:rPr spc="-5" dirty="0"/>
              <a:t>ang</a:t>
            </a:r>
            <a:r>
              <a:rPr dirty="0"/>
              <a:t>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w</a:t>
            </a:r>
            <a:r>
              <a:rPr spc="5" dirty="0"/>
              <a:t>o</a:t>
            </a:r>
            <a:r>
              <a:rPr dirty="0"/>
              <a:t>rld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cent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yea</a:t>
            </a:r>
            <a:r>
              <a:rPr spc="-15" dirty="0"/>
              <a:t>r</a:t>
            </a:r>
            <a:r>
              <a:rPr spc="-5" dirty="0"/>
              <a:t>s</a:t>
            </a:r>
            <a:r>
              <a:rPr dirty="0"/>
              <a:t>.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It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h</a:t>
            </a:r>
            <a:r>
              <a:rPr dirty="0"/>
              <a:t>as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een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i</a:t>
            </a:r>
            <a:r>
              <a:rPr spc="-5" dirty="0"/>
              <a:t>srup</a:t>
            </a:r>
            <a:r>
              <a:rPr spc="-10" dirty="0"/>
              <a:t>t</a:t>
            </a:r>
            <a:r>
              <a:rPr dirty="0"/>
              <a:t>ed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u</a:t>
            </a:r>
            <a:r>
              <a:rPr dirty="0"/>
              <a:t>p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dirty="0"/>
              <a:t>o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p</a:t>
            </a:r>
            <a:r>
              <a:rPr dirty="0"/>
              <a:t>oi</a:t>
            </a:r>
            <a:r>
              <a:rPr spc="-10" dirty="0"/>
              <a:t>n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whe</a:t>
            </a:r>
            <a:r>
              <a:rPr spc="-15" dirty="0"/>
              <a:t>r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15" dirty="0"/>
              <a:t>h</a:t>
            </a:r>
            <a:r>
              <a:rPr dirty="0"/>
              <a:t>e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spc="5" dirty="0"/>
              <a:t>o</a:t>
            </a:r>
            <a:r>
              <a:rPr dirty="0"/>
              <a:t>r</a:t>
            </a:r>
            <a:r>
              <a:rPr spc="-15" dirty="0"/>
              <a:t>l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shrin</a:t>
            </a:r>
            <a:r>
              <a:rPr dirty="0"/>
              <a:t>ki</a:t>
            </a:r>
            <a:r>
              <a:rPr spc="-5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5" dirty="0"/>
              <a:t>e</a:t>
            </a:r>
            <a:r>
              <a:rPr dirty="0"/>
              <a:t>ws</a:t>
            </a:r>
            <a:r>
              <a:rPr spc="-10" dirty="0"/>
              <a:t>r</a:t>
            </a:r>
            <a:r>
              <a:rPr spc="5" dirty="0"/>
              <a:t>o</a:t>
            </a:r>
            <a:r>
              <a:rPr spc="-10" dirty="0"/>
              <a:t>o</a:t>
            </a:r>
            <a:r>
              <a:rPr dirty="0"/>
              <a:t>m</a:t>
            </a:r>
            <a:r>
              <a:rPr spc="-5" dirty="0"/>
              <a:t>s</a:t>
            </a:r>
            <a:r>
              <a:rPr dirty="0"/>
              <a:t>,</a:t>
            </a:r>
            <a:r>
              <a:rPr spc="-50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f</a:t>
            </a:r>
            <a:r>
              <a:rPr dirty="0"/>
              <a:t>il</a:t>
            </a:r>
            <a:r>
              <a:rPr spc="-5" dirty="0"/>
              <a:t>l</a:t>
            </a:r>
            <a:r>
              <a:rPr dirty="0"/>
              <a:t>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5" dirty="0"/>
              <a:t>h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vac</a:t>
            </a:r>
            <a:r>
              <a:rPr spc="-5" dirty="0"/>
              <a:t>uu</a:t>
            </a:r>
            <a:r>
              <a:rPr spc="-10" dirty="0"/>
              <a:t>m</a:t>
            </a:r>
            <a:r>
              <a:rPr dirty="0"/>
              <a:t>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1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spc="-10" dirty="0"/>
              <a:t>o</a:t>
            </a:r>
            <a:r>
              <a:rPr dirty="0"/>
              <a:t>ar</a:t>
            </a:r>
            <a:r>
              <a:rPr spc="-10" dirty="0"/>
              <a:t>d</a:t>
            </a:r>
            <a:r>
              <a:rPr dirty="0"/>
              <a:t>r</a:t>
            </a:r>
            <a:r>
              <a:rPr spc="-10" dirty="0"/>
              <a:t>oo</a:t>
            </a:r>
            <a:r>
              <a:rPr dirty="0"/>
              <a:t>m,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h</a:t>
            </a:r>
            <a:r>
              <a:rPr dirty="0"/>
              <a:t>as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beco</a:t>
            </a:r>
            <a:r>
              <a:rPr spc="-10" dirty="0"/>
              <a:t>m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an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-5" dirty="0"/>
              <a:t>n</a:t>
            </a:r>
            <a:r>
              <a:rPr spc="-15" dirty="0"/>
              <a:t>t</a:t>
            </a:r>
            <a:r>
              <a:rPr dirty="0"/>
              <a:t>egr</a:t>
            </a:r>
            <a:r>
              <a:rPr spc="-5" dirty="0"/>
              <a:t>a</a:t>
            </a:r>
            <a:r>
              <a:rPr dirty="0"/>
              <a:t>l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pa</a:t>
            </a:r>
            <a:r>
              <a:rPr spc="-15" dirty="0"/>
              <a:t>r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5" dirty="0"/>
              <a:t>m</a:t>
            </a:r>
            <a:r>
              <a:rPr dirty="0"/>
              <a:t>a</a:t>
            </a:r>
            <a:r>
              <a:rPr spc="-15" dirty="0"/>
              <a:t>r</a:t>
            </a:r>
            <a:r>
              <a:rPr dirty="0"/>
              <a:t>keti</a:t>
            </a:r>
            <a:r>
              <a:rPr spc="-5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dirty="0"/>
              <a:t>tra</a:t>
            </a:r>
            <a:r>
              <a:rPr spc="-10" dirty="0"/>
              <a:t>t</a:t>
            </a:r>
            <a:r>
              <a:rPr dirty="0"/>
              <a:t>egy.</a:t>
            </a:r>
          </a:p>
          <a:p>
            <a:pPr marL="12700" marR="12065">
              <a:lnSpc>
                <a:spcPct val="117300"/>
              </a:lnSpc>
              <a:spcBef>
                <a:spcPts val="980"/>
              </a:spcBef>
            </a:pPr>
            <a:r>
              <a:rPr spc="-5" dirty="0"/>
              <a:t>Th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P</a:t>
            </a:r>
            <a:r>
              <a:rPr dirty="0"/>
              <a:t>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spc="5" dirty="0"/>
              <a:t>o</a:t>
            </a:r>
            <a:r>
              <a:rPr dirty="0"/>
              <a:t>rk</a:t>
            </a:r>
            <a:r>
              <a:rPr spc="-15" dirty="0"/>
              <a:t>f</a:t>
            </a:r>
            <a:r>
              <a:rPr spc="5" dirty="0"/>
              <a:t>o</a:t>
            </a:r>
            <a:r>
              <a:rPr dirty="0"/>
              <a:t>r</a:t>
            </a:r>
            <a:r>
              <a:rPr spc="-15" dirty="0"/>
              <a:t>c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la</a:t>
            </a:r>
            <a:r>
              <a:rPr spc="-10" dirty="0"/>
              <a:t>n</a:t>
            </a:r>
            <a:r>
              <a:rPr spc="-5" dirty="0"/>
              <a:t>dsca</a:t>
            </a:r>
            <a:r>
              <a:rPr spc="-20" dirty="0"/>
              <a:t>p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h</a:t>
            </a:r>
            <a:r>
              <a:rPr dirty="0"/>
              <a:t>as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al</a:t>
            </a:r>
            <a:r>
              <a:rPr spc="-15" dirty="0"/>
              <a:t>s</a:t>
            </a:r>
            <a:r>
              <a:rPr dirty="0"/>
              <a:t>o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c</a:t>
            </a:r>
            <a:r>
              <a:rPr spc="-5" dirty="0"/>
              <a:t>h</a:t>
            </a:r>
            <a:r>
              <a:rPr dirty="0"/>
              <a:t>a</a:t>
            </a:r>
            <a:r>
              <a:rPr spc="-5" dirty="0"/>
              <a:t>ng</a:t>
            </a:r>
            <a:r>
              <a:rPr dirty="0"/>
              <a:t>ed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dr</a:t>
            </a:r>
            <a:r>
              <a:rPr spc="-15" dirty="0"/>
              <a:t>a</a:t>
            </a:r>
            <a:r>
              <a:rPr spc="-5" dirty="0"/>
              <a:t>st</a:t>
            </a:r>
            <a:r>
              <a:rPr dirty="0"/>
              <a:t>ic</a:t>
            </a:r>
            <a:r>
              <a:rPr spc="-15" dirty="0"/>
              <a:t>a</a:t>
            </a:r>
            <a:r>
              <a:rPr dirty="0"/>
              <a:t>l</a:t>
            </a:r>
            <a:r>
              <a:rPr spc="-5" dirty="0"/>
              <a:t>l</a:t>
            </a:r>
            <a:r>
              <a:rPr dirty="0"/>
              <a:t>y.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20" dirty="0"/>
              <a:t>n</a:t>
            </a:r>
            <a:r>
              <a:rPr dirty="0"/>
              <a:t>o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l</a:t>
            </a:r>
            <a:r>
              <a:rPr spc="5" dirty="0"/>
              <a:t>o</a:t>
            </a:r>
            <a:r>
              <a:rPr spc="-5" dirty="0"/>
              <a:t>n</a:t>
            </a:r>
            <a:r>
              <a:rPr spc="-15" dirty="0"/>
              <a:t>g</a:t>
            </a:r>
            <a:r>
              <a:rPr dirty="0"/>
              <a:t>er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re</a:t>
            </a:r>
            <a:r>
              <a:rPr spc="-15" dirty="0"/>
              <a:t>s</a:t>
            </a:r>
            <a:r>
              <a:rPr dirty="0"/>
              <a:t>tric</a:t>
            </a:r>
            <a:r>
              <a:rPr spc="-10" dirty="0"/>
              <a:t>te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to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prin</a:t>
            </a:r>
            <a:r>
              <a:rPr dirty="0"/>
              <a:t>t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roa</a:t>
            </a:r>
            <a:r>
              <a:rPr spc="-5" dirty="0"/>
              <a:t>d</a:t>
            </a:r>
            <a:r>
              <a:rPr dirty="0"/>
              <a:t>cast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10" dirty="0"/>
              <a:t>m</a:t>
            </a:r>
            <a:r>
              <a:rPr dirty="0"/>
              <a:t>ed</a:t>
            </a:r>
            <a:r>
              <a:rPr spc="-5" dirty="0"/>
              <a:t>i</a:t>
            </a:r>
            <a:r>
              <a:rPr dirty="0"/>
              <a:t>a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spc="-5" dirty="0"/>
              <a:t>n</a:t>
            </a:r>
            <a:r>
              <a:rPr spc="-15" dirty="0"/>
              <a:t>l</a:t>
            </a:r>
            <a:r>
              <a:rPr spc="5" dirty="0"/>
              <a:t>y</a:t>
            </a:r>
            <a:r>
              <a:rPr dirty="0"/>
              <a:t>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we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h</a:t>
            </a:r>
            <a:r>
              <a:rPr spc="-10" dirty="0"/>
              <a:t>a</a:t>
            </a:r>
            <a:r>
              <a:rPr dirty="0"/>
              <a:t>ve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5" dirty="0"/>
              <a:t>up-sk</a:t>
            </a:r>
            <a:r>
              <a:rPr dirty="0"/>
              <a:t>il</a:t>
            </a:r>
            <a:r>
              <a:rPr spc="-15" dirty="0"/>
              <a:t>l</a:t>
            </a:r>
            <a:r>
              <a:rPr dirty="0"/>
              <a:t>ed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dirty="0"/>
              <a:t>o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m</a:t>
            </a:r>
            <a:r>
              <a:rPr spc="-10" dirty="0"/>
              <a:t>e</a:t>
            </a:r>
            <a:r>
              <a:rPr dirty="0"/>
              <a:t>et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5" dirty="0"/>
              <a:t>h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2</a:t>
            </a:r>
            <a:r>
              <a:rPr spc="-10" dirty="0"/>
              <a:t>4</a:t>
            </a:r>
            <a:r>
              <a:rPr dirty="0"/>
              <a:t>/7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alw</a:t>
            </a:r>
            <a:r>
              <a:rPr spc="-15" dirty="0"/>
              <a:t>a</a:t>
            </a:r>
            <a:r>
              <a:rPr dirty="0"/>
              <a:t>ys</a:t>
            </a:r>
            <a:r>
              <a:rPr spc="-5" dirty="0"/>
              <a:t>-</a:t>
            </a:r>
            <a:r>
              <a:rPr spc="5" dirty="0"/>
              <a:t>o</a:t>
            </a:r>
            <a:r>
              <a:rPr dirty="0"/>
              <a:t>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20" dirty="0"/>
              <a:t>n</a:t>
            </a:r>
            <a:r>
              <a:rPr dirty="0"/>
              <a:t>ews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/>
              <a:t>c</a:t>
            </a:r>
            <a:r>
              <a:rPr dirty="0"/>
              <a:t>ycle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s</a:t>
            </a:r>
            <a:r>
              <a:rPr spc="5" dirty="0"/>
              <a:t>o</a:t>
            </a:r>
            <a:r>
              <a:rPr dirty="0"/>
              <a:t>cial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5" dirty="0"/>
              <a:t>m</a:t>
            </a:r>
            <a:r>
              <a:rPr dirty="0"/>
              <a:t>ed</a:t>
            </a:r>
            <a:r>
              <a:rPr spc="-5" dirty="0"/>
              <a:t>i</a:t>
            </a: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c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te</a:t>
            </a:r>
            <a:r>
              <a:rPr spc="-20" dirty="0"/>
              <a:t>n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pp</a:t>
            </a:r>
            <a:r>
              <a:rPr dirty="0"/>
              <a:t>et</a:t>
            </a:r>
            <a:r>
              <a:rPr spc="-15" dirty="0"/>
              <a:t>i</a:t>
            </a:r>
            <a:r>
              <a:rPr dirty="0"/>
              <a:t>te.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te</a:t>
            </a:r>
            <a:r>
              <a:rPr spc="-5" dirty="0"/>
              <a:t>n</a:t>
            </a:r>
            <a:r>
              <a:rPr dirty="0"/>
              <a:t>t</a:t>
            </a:r>
            <a:r>
              <a:rPr spc="-50" dirty="0">
                <a:latin typeface="Times New Roman"/>
                <a:cs typeface="Times New Roman"/>
              </a:rPr>
              <a:t> </a:t>
            </a:r>
            <a:r>
              <a:rPr dirty="0"/>
              <a:t>creat</a:t>
            </a:r>
            <a:r>
              <a:rPr spc="-15" dirty="0"/>
              <a:t>i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/</a:t>
            </a:r>
            <a:r>
              <a:rPr spc="-15" dirty="0"/>
              <a:t>s</a:t>
            </a:r>
            <a:r>
              <a:rPr dirty="0"/>
              <a:t>t</a:t>
            </a:r>
            <a:r>
              <a:rPr spc="5" dirty="0"/>
              <a:t>o</a:t>
            </a:r>
            <a:r>
              <a:rPr spc="-15" dirty="0"/>
              <a:t>r</a:t>
            </a:r>
            <a:r>
              <a:rPr spc="10" dirty="0"/>
              <a:t>y</a:t>
            </a:r>
            <a:r>
              <a:rPr spc="-5" dirty="0"/>
              <a:t>-</a:t>
            </a:r>
            <a:r>
              <a:rPr dirty="0"/>
              <a:t>tel</a:t>
            </a:r>
            <a:r>
              <a:rPr spc="-5" dirty="0"/>
              <a:t>l</a:t>
            </a:r>
            <a:r>
              <a:rPr dirty="0"/>
              <a:t>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0" dirty="0"/>
              <a:t>o</a:t>
            </a:r>
            <a:r>
              <a:rPr dirty="0"/>
              <a:t>w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p</a:t>
            </a:r>
            <a:r>
              <a:rPr dirty="0"/>
              <a:t>art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spc="-5" dirty="0"/>
              <a:t>u</a:t>
            </a:r>
            <a:r>
              <a:rPr dirty="0"/>
              <a:t>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j</a:t>
            </a:r>
            <a:r>
              <a:rPr spc="5" dirty="0"/>
              <a:t>o</a:t>
            </a:r>
            <a:r>
              <a:rPr spc="-5" dirty="0"/>
              <a:t>b</a:t>
            </a:r>
            <a:r>
              <a:rPr dirty="0"/>
              <a:t>.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Be</a:t>
            </a:r>
            <a:r>
              <a:rPr spc="-15" dirty="0"/>
              <a:t>f</a:t>
            </a:r>
            <a:r>
              <a:rPr spc="5" dirty="0"/>
              <a:t>o</a:t>
            </a:r>
            <a:r>
              <a:rPr dirty="0"/>
              <a:t>re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20" dirty="0"/>
              <a:t>h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te</a:t>
            </a:r>
            <a:r>
              <a:rPr spc="-5" dirty="0"/>
              <a:t>n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cre</a:t>
            </a:r>
            <a:r>
              <a:rPr spc="-15" dirty="0"/>
              <a:t>a</a:t>
            </a:r>
            <a:r>
              <a:rPr dirty="0"/>
              <a:t>t</a:t>
            </a:r>
            <a:r>
              <a:rPr spc="5" dirty="0"/>
              <a:t>o</a:t>
            </a:r>
            <a:r>
              <a:rPr dirty="0"/>
              <a:t>rs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w</a:t>
            </a:r>
            <a:r>
              <a:rPr spc="5" dirty="0"/>
              <a:t>o</a:t>
            </a:r>
            <a:r>
              <a:rPr dirty="0"/>
              <a:t>r</a:t>
            </a:r>
            <a:r>
              <a:rPr spc="-15" dirty="0"/>
              <a:t>k</a:t>
            </a:r>
            <a:r>
              <a:rPr dirty="0"/>
              <a:t>ed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mai</a:t>
            </a:r>
            <a:r>
              <a:rPr spc="-10" dirty="0"/>
              <a:t>n</a:t>
            </a:r>
            <a:r>
              <a:rPr dirty="0"/>
              <a:t>ly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med</a:t>
            </a:r>
            <a:r>
              <a:rPr spc="-20" dirty="0"/>
              <a:t>i</a:t>
            </a:r>
            <a:r>
              <a:rPr dirty="0"/>
              <a:t>a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compa</a:t>
            </a:r>
            <a:r>
              <a:rPr spc="-10" dirty="0"/>
              <a:t>n</a:t>
            </a:r>
            <a:r>
              <a:rPr dirty="0"/>
              <a:t>ies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bu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0" dirty="0"/>
              <a:t>o</a:t>
            </a:r>
            <a:r>
              <a:rPr dirty="0"/>
              <a:t>w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15" dirty="0"/>
              <a:t>h</a:t>
            </a:r>
            <a:r>
              <a:rPr dirty="0"/>
              <a:t>ey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w</a:t>
            </a:r>
            <a:r>
              <a:rPr spc="5" dirty="0"/>
              <a:t>o</a:t>
            </a:r>
            <a:r>
              <a:rPr dirty="0"/>
              <a:t>rk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mark</a:t>
            </a:r>
            <a:r>
              <a:rPr spc="-10" dirty="0"/>
              <a:t>e</a:t>
            </a:r>
            <a:r>
              <a:rPr dirty="0"/>
              <a:t>ti</a:t>
            </a:r>
            <a:r>
              <a:rPr spc="-5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depa</a:t>
            </a:r>
            <a:r>
              <a:rPr dirty="0"/>
              <a:t>r</a:t>
            </a:r>
            <a:r>
              <a:rPr spc="-15" dirty="0"/>
              <a:t>t</a:t>
            </a:r>
            <a:r>
              <a:rPr spc="-10" dirty="0"/>
              <a:t>m</a:t>
            </a:r>
            <a:r>
              <a:rPr dirty="0"/>
              <a:t>ents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/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P</a:t>
            </a:r>
            <a:r>
              <a:rPr dirty="0"/>
              <a:t>R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20"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sp</a:t>
            </a:r>
            <a:r>
              <a:rPr spc="-15" dirty="0"/>
              <a:t>e</a:t>
            </a:r>
            <a:r>
              <a:rPr dirty="0"/>
              <a:t>cia</a:t>
            </a:r>
            <a:r>
              <a:rPr spc="-5" dirty="0"/>
              <a:t>l</a:t>
            </a:r>
            <a:r>
              <a:rPr dirty="0"/>
              <a:t>i</a:t>
            </a:r>
            <a:r>
              <a:rPr spc="-5" dirty="0"/>
              <a:t>st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dirty="0"/>
              <a:t>c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te</a:t>
            </a:r>
            <a:r>
              <a:rPr spc="-20" dirty="0"/>
              <a:t>n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g</a:t>
            </a:r>
            <a:r>
              <a:rPr dirty="0"/>
              <a:t>enc</a:t>
            </a:r>
            <a:r>
              <a:rPr spc="-15" dirty="0"/>
              <a:t>i</a:t>
            </a:r>
            <a:r>
              <a:rPr dirty="0"/>
              <a:t>es.</a:t>
            </a:r>
          </a:p>
          <a:p>
            <a:pPr marL="12700" marR="65405">
              <a:lnSpc>
                <a:spcPct val="117200"/>
              </a:lnSpc>
              <a:spcBef>
                <a:spcPts val="985"/>
              </a:spcBef>
            </a:pPr>
            <a:r>
              <a:rPr spc="-5" dirty="0"/>
              <a:t>Certa</a:t>
            </a:r>
            <a:r>
              <a:rPr dirty="0"/>
              <a:t>i</a:t>
            </a:r>
            <a:r>
              <a:rPr spc="-5" dirty="0"/>
              <a:t>n</a:t>
            </a:r>
            <a:r>
              <a:rPr dirty="0"/>
              <a:t>ly,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15" dirty="0"/>
              <a:t>r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are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l</a:t>
            </a:r>
            <a:r>
              <a:rPr spc="5" dirty="0"/>
              <a:t>o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ne</a:t>
            </a:r>
            <a:r>
              <a:rPr dirty="0"/>
              <a:t>w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j</a:t>
            </a:r>
            <a:r>
              <a:rPr spc="5" dirty="0"/>
              <a:t>o</a:t>
            </a:r>
            <a:r>
              <a:rPr dirty="0"/>
              <a:t>b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15" dirty="0"/>
              <a:t>i</a:t>
            </a:r>
            <a:r>
              <a:rPr dirty="0"/>
              <a:t>tles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r</a:t>
            </a:r>
            <a:r>
              <a:rPr spc="5" dirty="0"/>
              <a:t>o</a:t>
            </a:r>
            <a:r>
              <a:rPr dirty="0"/>
              <a:t>l</a:t>
            </a:r>
            <a:r>
              <a:rPr spc="-15" dirty="0"/>
              <a:t>e</a:t>
            </a:r>
            <a:r>
              <a:rPr spc="-5" dirty="0"/>
              <a:t>s</a:t>
            </a:r>
            <a:r>
              <a:rPr dirty="0"/>
              <a:t>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com</a:t>
            </a:r>
            <a:r>
              <a:rPr dirty="0"/>
              <a:t>m</a:t>
            </a:r>
            <a:r>
              <a:rPr spc="-5" dirty="0"/>
              <a:t>un</a:t>
            </a:r>
            <a:r>
              <a:rPr dirty="0"/>
              <a:t>ity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ma</a:t>
            </a:r>
            <a:r>
              <a:rPr spc="-5" dirty="0"/>
              <a:t>n</a:t>
            </a:r>
            <a:r>
              <a:rPr dirty="0"/>
              <a:t>a</a:t>
            </a:r>
            <a:r>
              <a:rPr spc="-5" dirty="0"/>
              <a:t>g</a:t>
            </a:r>
            <a:r>
              <a:rPr dirty="0"/>
              <a:t>er,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hea</a:t>
            </a:r>
            <a:r>
              <a:rPr dirty="0"/>
              <a:t>d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i</a:t>
            </a:r>
            <a:r>
              <a:rPr spc="-10" dirty="0"/>
              <a:t>g</a:t>
            </a:r>
            <a:r>
              <a:rPr dirty="0"/>
              <a:t>ital,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ch</a:t>
            </a:r>
            <a:r>
              <a:rPr spc="-5" dirty="0"/>
              <a:t>i</a:t>
            </a:r>
            <a:r>
              <a:rPr dirty="0"/>
              <a:t>ef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creat</a:t>
            </a:r>
            <a:r>
              <a:rPr spc="-15" dirty="0"/>
              <a:t>i</a:t>
            </a:r>
            <a:r>
              <a:rPr dirty="0"/>
              <a:t>ve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spc="-5" dirty="0"/>
              <a:t>ffi</a:t>
            </a:r>
            <a:r>
              <a:rPr dirty="0"/>
              <a:t>cer,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citi</a:t>
            </a:r>
            <a:r>
              <a:rPr spc="-10" dirty="0"/>
              <a:t>z</a:t>
            </a:r>
            <a:r>
              <a:rPr dirty="0"/>
              <a:t>en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j</a:t>
            </a:r>
            <a:r>
              <a:rPr spc="5" dirty="0"/>
              <a:t>o</a:t>
            </a:r>
            <a:r>
              <a:rPr spc="-5" dirty="0"/>
              <a:t>u</a:t>
            </a:r>
            <a:r>
              <a:rPr dirty="0"/>
              <a:t>r</a:t>
            </a:r>
            <a:r>
              <a:rPr spc="-5" dirty="0"/>
              <a:t>n</a:t>
            </a:r>
            <a:r>
              <a:rPr dirty="0"/>
              <a:t>al</a:t>
            </a:r>
            <a:r>
              <a:rPr spc="-5" dirty="0"/>
              <a:t>ist</a:t>
            </a:r>
            <a:r>
              <a:rPr dirty="0"/>
              <a:t>,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spc="-15" dirty="0"/>
              <a:t>r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j</a:t>
            </a:r>
            <a:r>
              <a:rPr spc="5" dirty="0"/>
              <a:t>o</a:t>
            </a:r>
            <a:r>
              <a:rPr spc="-5" dirty="0"/>
              <a:t>u</a:t>
            </a:r>
            <a:r>
              <a:rPr dirty="0"/>
              <a:t>r</a:t>
            </a:r>
            <a:r>
              <a:rPr spc="-5" dirty="0"/>
              <a:t>n</a:t>
            </a:r>
            <a:r>
              <a:rPr dirty="0"/>
              <a:t>al</a:t>
            </a:r>
            <a:r>
              <a:rPr spc="-5" dirty="0"/>
              <a:t>is</a:t>
            </a:r>
            <a:r>
              <a:rPr spc="5" dirty="0"/>
              <a:t>t</a:t>
            </a:r>
            <a:r>
              <a:rPr dirty="0"/>
              <a:t>,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etc.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15" dirty="0"/>
              <a:t>h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dirty="0"/>
              <a:t>ew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10" dirty="0"/>
              <a:t>c</a:t>
            </a:r>
            <a:r>
              <a:rPr spc="5" dirty="0"/>
              <a:t>o</a:t>
            </a:r>
            <a:r>
              <a:rPr spc="-10" dirty="0"/>
              <a:t>m</a:t>
            </a:r>
            <a:r>
              <a:rPr dirty="0"/>
              <a:t>m</a:t>
            </a:r>
            <a:r>
              <a:rPr spc="-5" dirty="0"/>
              <a:t>un</a:t>
            </a:r>
            <a:r>
              <a:rPr dirty="0"/>
              <a:t>ity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ma</a:t>
            </a:r>
            <a:r>
              <a:rPr spc="-5" dirty="0"/>
              <a:t>n</a:t>
            </a:r>
            <a:r>
              <a:rPr dirty="0"/>
              <a:t>a</a:t>
            </a:r>
            <a:r>
              <a:rPr spc="-5" dirty="0"/>
              <a:t>g</a:t>
            </a:r>
            <a:r>
              <a:rPr dirty="0"/>
              <a:t>e</a:t>
            </a:r>
            <a:r>
              <a:rPr spc="-15" dirty="0"/>
              <a:t>r</a:t>
            </a:r>
            <a:r>
              <a:rPr dirty="0"/>
              <a:t>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spc="5" dirty="0"/>
              <a:t>o</a:t>
            </a:r>
            <a:r>
              <a:rPr dirty="0"/>
              <a:t>cial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5" dirty="0"/>
              <a:t>m</a:t>
            </a:r>
            <a:r>
              <a:rPr dirty="0"/>
              <a:t>ed</a:t>
            </a:r>
            <a:r>
              <a:rPr spc="-5" dirty="0"/>
              <a:t>i</a:t>
            </a:r>
            <a:r>
              <a:rPr dirty="0"/>
              <a:t>a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f</a:t>
            </a:r>
            <a:r>
              <a:rPr spc="5" dirty="0"/>
              <a:t>o</a:t>
            </a:r>
            <a:r>
              <a:rPr dirty="0"/>
              <a:t>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clie</a:t>
            </a:r>
            <a:r>
              <a:rPr spc="-5" dirty="0"/>
              <a:t>n</a:t>
            </a:r>
            <a:r>
              <a:rPr dirty="0"/>
              <a:t>ts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15" dirty="0"/>
              <a:t>h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m</a:t>
            </a:r>
            <a:r>
              <a:rPr spc="5" dirty="0"/>
              <a:t>o</a:t>
            </a:r>
            <a:r>
              <a:rPr spc="-5" dirty="0"/>
              <a:t>b</a:t>
            </a:r>
            <a:r>
              <a:rPr dirty="0"/>
              <a:t>i</a:t>
            </a:r>
            <a:r>
              <a:rPr spc="-15" dirty="0"/>
              <a:t>l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f</a:t>
            </a:r>
            <a:r>
              <a:rPr dirty="0"/>
              <a:t>i</a:t>
            </a:r>
            <a:r>
              <a:rPr spc="-5" dirty="0"/>
              <a:t>rs</a:t>
            </a:r>
            <a:r>
              <a:rPr dirty="0"/>
              <a:t>t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spc="10" dirty="0"/>
              <a:t>o</a:t>
            </a:r>
            <a:r>
              <a:rPr dirty="0"/>
              <a:t>rld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0" dirty="0"/>
              <a:t>o</a:t>
            </a:r>
            <a:r>
              <a:rPr dirty="0"/>
              <a:t>w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ccu</a:t>
            </a:r>
            <a:r>
              <a:rPr spc="-10" dirty="0"/>
              <a:t>p</a:t>
            </a:r>
            <a:r>
              <a:rPr dirty="0"/>
              <a:t>y.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u="sng" dirty="0">
                <a:hlinkClick r:id="rId3"/>
              </a:rPr>
              <a:t>PR</a:t>
            </a:r>
            <a:r>
              <a:rPr u="sng" spc="-10" dirty="0">
                <a:hlinkClick r:id="rId3"/>
              </a:rPr>
              <a:t> </a:t>
            </a:r>
            <a:r>
              <a:rPr u="sng" spc="-15" dirty="0">
                <a:hlinkClick r:id="rId3"/>
              </a:rPr>
              <a:t>c</a:t>
            </a:r>
            <a:r>
              <a:rPr u="sng" spc="-10" dirty="0">
                <a:hlinkClick r:id="rId3"/>
              </a:rPr>
              <a:t>o</a:t>
            </a:r>
            <a:r>
              <a:rPr u="sng" dirty="0">
                <a:hlinkClick r:id="rId3"/>
              </a:rPr>
              <a:t>m</a:t>
            </a:r>
            <a:r>
              <a:rPr u="sng" spc="-5" dirty="0">
                <a:hlinkClick r:id="rId3"/>
              </a:rPr>
              <a:t>p</a:t>
            </a:r>
            <a:r>
              <a:rPr u="sng" dirty="0">
                <a:hlinkClick r:id="rId3"/>
              </a:rPr>
              <a:t>a</a:t>
            </a:r>
            <a:r>
              <a:rPr u="sng" spc="-5" dirty="0">
                <a:hlinkClick r:id="rId3"/>
              </a:rPr>
              <a:t>n</a:t>
            </a:r>
            <a:r>
              <a:rPr u="sng" dirty="0">
                <a:hlinkClick r:id="rId3"/>
              </a:rPr>
              <a:t>ies in</a:t>
            </a:r>
            <a:r>
              <a:rPr u="sng" spc="-20" dirty="0">
                <a:hlinkClick r:id="rId3"/>
              </a:rPr>
              <a:t> </a:t>
            </a:r>
            <a:r>
              <a:rPr u="sng" dirty="0">
                <a:hlinkClick r:id="rId3"/>
              </a:rPr>
              <a:t>Del</a:t>
            </a:r>
            <a:r>
              <a:rPr u="sng" spc="-5" dirty="0">
                <a:hlinkClick r:id="rId3"/>
              </a:rPr>
              <a:t>h</a:t>
            </a:r>
            <a:r>
              <a:rPr u="sng" dirty="0">
                <a:hlinkClick r:id="rId3"/>
              </a:rPr>
              <a:t>i</a:t>
            </a:r>
            <a:r>
              <a:rPr spc="-25" dirty="0">
                <a:latin typeface="Times New Roman"/>
                <a:cs typeface="Times New Roman"/>
                <a:hlinkClick r:id="rId3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aro</a:t>
            </a:r>
            <a:r>
              <a:rPr spc="-5" dirty="0"/>
              <a:t>u</a:t>
            </a:r>
            <a:r>
              <a:rPr spc="-20" dirty="0"/>
              <a:t>n</a:t>
            </a:r>
            <a:r>
              <a:rPr dirty="0"/>
              <a:t>d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spc="5" dirty="0"/>
              <a:t>o</a:t>
            </a:r>
            <a:r>
              <a:rPr dirty="0"/>
              <a:t>rld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p</a:t>
            </a:r>
            <a:r>
              <a:rPr dirty="0"/>
              <a:t>l</a:t>
            </a:r>
            <a:r>
              <a:rPr spc="-20" dirty="0"/>
              <a:t>a</a:t>
            </a:r>
            <a:r>
              <a:rPr dirty="0"/>
              <a:t>y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i</a:t>
            </a:r>
            <a:r>
              <a:rPr spc="-5" dirty="0"/>
              <a:t>ff</a:t>
            </a:r>
            <a:r>
              <a:rPr dirty="0"/>
              <a:t>erent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r</a:t>
            </a:r>
            <a:r>
              <a:rPr spc="5" dirty="0"/>
              <a:t>o</a:t>
            </a:r>
            <a:r>
              <a:rPr dirty="0"/>
              <a:t>les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b</a:t>
            </a:r>
            <a:r>
              <a:rPr dirty="0"/>
              <a:t>ei</a:t>
            </a:r>
            <a:r>
              <a:rPr spc="-5" dirty="0"/>
              <a:t>n</a:t>
            </a:r>
            <a:r>
              <a:rPr dirty="0"/>
              <a:t>g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20" dirty="0"/>
              <a:t>p</a:t>
            </a:r>
            <a:r>
              <a:rPr spc="-5" dirty="0"/>
              <a:t>h</a:t>
            </a:r>
            <a:r>
              <a:rPr spc="5" dirty="0"/>
              <a:t>o</a:t>
            </a:r>
            <a:r>
              <a:rPr dirty="0"/>
              <a:t>t</a:t>
            </a:r>
            <a:r>
              <a:rPr spc="5" dirty="0"/>
              <a:t>o</a:t>
            </a:r>
            <a:r>
              <a:rPr spc="-5" dirty="0"/>
              <a:t>g</a:t>
            </a:r>
            <a:r>
              <a:rPr dirty="0"/>
              <a:t>ra</a:t>
            </a:r>
            <a:r>
              <a:rPr spc="-10" dirty="0"/>
              <a:t>p</a:t>
            </a:r>
            <a:r>
              <a:rPr spc="-5" dirty="0"/>
              <a:t>h</a:t>
            </a:r>
            <a:r>
              <a:rPr spc="-10" dirty="0"/>
              <a:t>e</a:t>
            </a:r>
            <a:r>
              <a:rPr dirty="0"/>
              <a:t>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p</a:t>
            </a:r>
            <a:r>
              <a:rPr dirty="0"/>
              <a:t>ict</a:t>
            </a:r>
            <a:r>
              <a:rPr spc="-5" dirty="0"/>
              <a:t>u</a:t>
            </a:r>
            <a:r>
              <a:rPr dirty="0"/>
              <a:t>re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/>
              <a:t>e</a:t>
            </a:r>
            <a:r>
              <a:rPr spc="-5" dirty="0"/>
              <a:t>d</a:t>
            </a:r>
            <a:r>
              <a:rPr dirty="0"/>
              <a:t>it</a:t>
            </a:r>
            <a:r>
              <a:rPr spc="5" dirty="0"/>
              <a:t>o</a:t>
            </a:r>
            <a:r>
              <a:rPr dirty="0"/>
              <a:t>rs,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with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r</a:t>
            </a:r>
            <a:r>
              <a:rPr dirty="0"/>
              <a:t>ea</a:t>
            </a:r>
            <a:r>
              <a:rPr spc="-5" dirty="0"/>
              <a:t>l-</a:t>
            </a:r>
            <a:r>
              <a:rPr dirty="0"/>
              <a:t>t</a:t>
            </a:r>
            <a:r>
              <a:rPr spc="-15" dirty="0"/>
              <a:t>i</a:t>
            </a:r>
            <a:r>
              <a:rPr dirty="0"/>
              <a:t>me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5" dirty="0"/>
              <a:t>sha</a:t>
            </a:r>
            <a:r>
              <a:rPr dirty="0"/>
              <a:t>r</a:t>
            </a:r>
            <a:r>
              <a:rPr spc="-15" dirty="0"/>
              <a:t>i</a:t>
            </a:r>
            <a:r>
              <a:rPr spc="-5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spc="5" dirty="0"/>
              <a:t>o</a:t>
            </a:r>
            <a:r>
              <a:rPr dirty="0"/>
              <a:t>cial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med</a:t>
            </a:r>
            <a:r>
              <a:rPr spc="-5" dirty="0"/>
              <a:t>i</a:t>
            </a:r>
            <a:r>
              <a:rPr dirty="0"/>
              <a:t>a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m</a:t>
            </a:r>
            <a:r>
              <a:rPr spc="-5" dirty="0"/>
              <a:t>us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to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m</a:t>
            </a:r>
            <a:r>
              <a:rPr spc="-15" dirty="0"/>
              <a:t>a</a:t>
            </a:r>
            <a:r>
              <a:rPr dirty="0"/>
              <a:t>ke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clie</a:t>
            </a:r>
            <a:r>
              <a:rPr spc="-5" dirty="0"/>
              <a:t>n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e</a:t>
            </a:r>
            <a:r>
              <a:rPr spc="-5" dirty="0"/>
              <a:t>v</a:t>
            </a:r>
            <a:r>
              <a:rPr dirty="0"/>
              <a:t>ents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tren</a:t>
            </a:r>
            <a:r>
              <a:rPr spc="-10" dirty="0"/>
              <a:t>d</a:t>
            </a:r>
            <a:r>
              <a:rPr dirty="0"/>
              <a:t>.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10" dirty="0"/>
              <a:t>D</a:t>
            </a:r>
            <a:r>
              <a:rPr dirty="0"/>
              <a:t>eali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with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l</a:t>
            </a:r>
            <a:r>
              <a:rPr spc="-5" dirty="0"/>
              <a:t>ogg</a:t>
            </a:r>
            <a:r>
              <a:rPr spc="-10" dirty="0"/>
              <a:t>e</a:t>
            </a:r>
            <a:r>
              <a:rPr dirty="0"/>
              <a:t>rs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v</a:t>
            </a:r>
            <a:r>
              <a:rPr spc="-15" dirty="0"/>
              <a:t>l</a:t>
            </a:r>
            <a:r>
              <a:rPr spc="5" dirty="0"/>
              <a:t>o</a:t>
            </a:r>
            <a:r>
              <a:rPr spc="-5" dirty="0"/>
              <a:t>gg</a:t>
            </a:r>
            <a:r>
              <a:rPr dirty="0"/>
              <a:t>ers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f</a:t>
            </a:r>
            <a:r>
              <a:rPr spc="5" dirty="0"/>
              <a:t>o</a:t>
            </a:r>
            <a:r>
              <a:rPr dirty="0"/>
              <a:t>r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ma</a:t>
            </a:r>
            <a:r>
              <a:rPr spc="-5" dirty="0"/>
              <a:t>n</a:t>
            </a:r>
            <a:r>
              <a:rPr dirty="0"/>
              <a:t>y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cl</a:t>
            </a:r>
            <a:r>
              <a:rPr spc="-15" dirty="0"/>
              <a:t>i</a:t>
            </a:r>
            <a:r>
              <a:rPr dirty="0"/>
              <a:t>ents,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dirty="0"/>
              <a:t>ee</a:t>
            </a:r>
            <a:r>
              <a:rPr spc="-5" dirty="0"/>
              <a:t>d</a:t>
            </a:r>
            <a:r>
              <a:rPr dirty="0"/>
              <a:t>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f</a:t>
            </a:r>
            <a:r>
              <a:rPr spc="5" dirty="0"/>
              <a:t>o</a:t>
            </a:r>
            <a:r>
              <a:rPr dirty="0"/>
              <a:t>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s</a:t>
            </a:r>
            <a:r>
              <a:rPr spc="5" dirty="0"/>
              <a:t>o</a:t>
            </a:r>
            <a:r>
              <a:rPr dirty="0"/>
              <a:t>cial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med</a:t>
            </a:r>
            <a:r>
              <a:rPr spc="-5" dirty="0"/>
              <a:t>i</a:t>
            </a:r>
            <a:r>
              <a:rPr dirty="0"/>
              <a:t>a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5" dirty="0"/>
              <a:t>m</a:t>
            </a:r>
            <a:r>
              <a:rPr spc="-5" dirty="0"/>
              <a:t>p</a:t>
            </a:r>
            <a:r>
              <a:rPr spc="-15" dirty="0"/>
              <a:t>a</a:t>
            </a:r>
            <a:r>
              <a:rPr dirty="0"/>
              <a:t>ct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da</a:t>
            </a:r>
            <a:r>
              <a:rPr spc="-20" dirty="0"/>
              <a:t>i</a:t>
            </a:r>
            <a:r>
              <a:rPr dirty="0"/>
              <a:t>ly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act</a:t>
            </a:r>
            <a:r>
              <a:rPr spc="-15" dirty="0"/>
              <a:t>i</a:t>
            </a:r>
            <a:r>
              <a:rPr dirty="0"/>
              <a:t>vi</a:t>
            </a:r>
            <a:r>
              <a:rPr spc="-15" dirty="0"/>
              <a:t>t</a:t>
            </a:r>
            <a:r>
              <a:rPr dirty="0"/>
              <a:t>y.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trac</a:t>
            </a:r>
            <a:r>
              <a:rPr spc="-10" dirty="0"/>
              <a:t>t</a:t>
            </a:r>
            <a:r>
              <a:rPr dirty="0"/>
              <a:t>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g</a:t>
            </a:r>
            <a:r>
              <a:rPr spc="-15" dirty="0"/>
              <a:t>i</a:t>
            </a:r>
            <a:r>
              <a:rPr dirty="0"/>
              <a:t>ves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g</a:t>
            </a:r>
            <a:r>
              <a:rPr dirty="0"/>
              <a:t>ets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n</a:t>
            </a:r>
            <a:r>
              <a:rPr dirty="0"/>
              <a:t>eed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dirty="0"/>
              <a:t>o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b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g</a:t>
            </a:r>
            <a:r>
              <a:rPr spc="-15" dirty="0"/>
              <a:t>r</a:t>
            </a:r>
            <a:r>
              <a:rPr dirty="0"/>
              <a:t>eed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d</a:t>
            </a:r>
            <a:r>
              <a:rPr spc="-10" dirty="0"/>
              <a:t>v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ce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15" dirty="0"/>
              <a:t>n</a:t>
            </a:r>
            <a:r>
              <a:rPr dirty="0"/>
              <a:t>y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activi</a:t>
            </a:r>
            <a:r>
              <a:rPr spc="-15" dirty="0"/>
              <a:t>t</a:t>
            </a:r>
            <a:r>
              <a:rPr dirty="0"/>
              <a:t>y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lea</a:t>
            </a:r>
            <a:r>
              <a:rPr spc="-5" dirty="0"/>
              <a:t>d</a:t>
            </a:r>
            <a:r>
              <a:rPr dirty="0"/>
              <a:t>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Iri</a:t>
            </a:r>
            <a:r>
              <a:rPr spc="-15" dirty="0"/>
              <a:t>s</a:t>
            </a:r>
            <a:r>
              <a:rPr dirty="0"/>
              <a:t>h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li</a:t>
            </a:r>
            <a:r>
              <a:rPr spc="-5" dirty="0"/>
              <a:t>fest</a:t>
            </a:r>
            <a:r>
              <a:rPr spc="5" dirty="0"/>
              <a:t>y</a:t>
            </a:r>
            <a:r>
              <a:rPr spc="-15" dirty="0"/>
              <a:t>l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lo</a:t>
            </a:r>
            <a:r>
              <a:rPr spc="-5" dirty="0"/>
              <a:t>g</a:t>
            </a:r>
            <a:r>
              <a:rPr spc="-15" dirty="0"/>
              <a:t>g</a:t>
            </a:r>
            <a:r>
              <a:rPr dirty="0"/>
              <a:t>ers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-10" dirty="0"/>
              <a:t>o</a:t>
            </a:r>
            <a:r>
              <a:rPr dirty="0"/>
              <a:t>m</a:t>
            </a:r>
            <a:r>
              <a:rPr spc="-10" dirty="0"/>
              <a:t>m</a:t>
            </a:r>
            <a:r>
              <a:rPr spc="-15"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h</a:t>
            </a:r>
            <a:r>
              <a:rPr dirty="0"/>
              <a:t>i</a:t>
            </a:r>
            <a:r>
              <a:rPr spc="-10" dirty="0"/>
              <a:t>g</a:t>
            </a:r>
            <a:r>
              <a:rPr dirty="0"/>
              <a:t>h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f</a:t>
            </a:r>
            <a:r>
              <a:rPr dirty="0"/>
              <a:t>ees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5" dirty="0"/>
              <a:t>f</a:t>
            </a:r>
            <a:r>
              <a:rPr spc="5" dirty="0"/>
              <a:t>o</a:t>
            </a:r>
            <a:r>
              <a:rPr dirty="0"/>
              <a:t>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e</a:t>
            </a:r>
            <a:r>
              <a:rPr spc="-5" dirty="0"/>
              <a:t>n</a:t>
            </a:r>
            <a:r>
              <a:rPr spc="-20" dirty="0"/>
              <a:t>d</a:t>
            </a:r>
            <a:r>
              <a:rPr spc="5" dirty="0"/>
              <a:t>o</a:t>
            </a:r>
            <a:r>
              <a:rPr dirty="0"/>
              <a:t>rs</a:t>
            </a:r>
            <a:r>
              <a:rPr spc="-15" dirty="0"/>
              <a:t>e</a:t>
            </a:r>
            <a:r>
              <a:rPr spc="-10" dirty="0"/>
              <a:t>m</a:t>
            </a:r>
            <a:r>
              <a:rPr dirty="0"/>
              <a:t>ent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n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5" dirty="0"/>
              <a:t>h</a:t>
            </a:r>
            <a:r>
              <a:rPr dirty="0"/>
              <a:t>eir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s</a:t>
            </a:r>
            <a:r>
              <a:rPr spc="-15" dirty="0"/>
              <a:t>i</a:t>
            </a:r>
            <a:r>
              <a:rPr dirty="0"/>
              <a:t>te</a:t>
            </a:r>
            <a:r>
              <a:rPr spc="-5" dirty="0"/>
              <a:t>s</a:t>
            </a:r>
            <a:r>
              <a:rPr dirty="0"/>
              <a:t>.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We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are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measur</a:t>
            </a:r>
            <a:r>
              <a:rPr spc="-15" dirty="0"/>
              <a:t>e</a:t>
            </a:r>
            <a:r>
              <a:rPr dirty="0"/>
              <a:t>s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c</a:t>
            </a:r>
            <a:r>
              <a:rPr spc="5" dirty="0"/>
              <a:t>o</a:t>
            </a:r>
            <a:r>
              <a:rPr spc="-10" dirty="0"/>
              <a:t>v</a:t>
            </a:r>
            <a:r>
              <a:rPr dirty="0"/>
              <a:t>era</a:t>
            </a:r>
            <a:r>
              <a:rPr spc="-5" dirty="0"/>
              <a:t>g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ac</a:t>
            </a:r>
            <a:r>
              <a:rPr spc="-5" dirty="0"/>
              <a:t>h</a:t>
            </a:r>
            <a:r>
              <a:rPr dirty="0"/>
              <a:t>ieved,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dirty="0"/>
              <a:t>o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spc="5" dirty="0"/>
              <a:t>o</a:t>
            </a:r>
            <a:r>
              <a:rPr dirty="0"/>
              <a:t>cial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med</a:t>
            </a:r>
            <a:r>
              <a:rPr spc="-5" dirty="0"/>
              <a:t>i</a:t>
            </a:r>
            <a:r>
              <a:rPr dirty="0"/>
              <a:t>a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5" dirty="0"/>
              <a:t>ud</a:t>
            </a:r>
            <a:r>
              <a:rPr dirty="0"/>
              <a:t>its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ana</a:t>
            </a:r>
            <a:r>
              <a:rPr spc="-5" dirty="0"/>
              <a:t>l</a:t>
            </a:r>
            <a:r>
              <a:rPr dirty="0"/>
              <a:t>ytics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are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0" dirty="0"/>
              <a:t>o</a:t>
            </a:r>
            <a:r>
              <a:rPr dirty="0"/>
              <a:t>w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par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dirty="0"/>
              <a:t>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w</a:t>
            </a:r>
            <a:r>
              <a:rPr spc="-5" dirty="0"/>
              <a:t>h</a:t>
            </a:r>
            <a:r>
              <a:rPr dirty="0"/>
              <a:t>at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spc="5" dirty="0"/>
              <a:t>o</a:t>
            </a:r>
            <a:r>
              <a:rPr dirty="0"/>
              <a:t>.</a:t>
            </a:r>
          </a:p>
          <a:p>
            <a:pPr marL="12700" marR="178435" algn="just">
              <a:lnSpc>
                <a:spcPct val="117300"/>
              </a:lnSpc>
              <a:spcBef>
                <a:spcPts val="980"/>
              </a:spcBef>
            </a:pPr>
            <a:r>
              <a:rPr dirty="0"/>
              <a:t>I</a:t>
            </a:r>
            <a:r>
              <a:rPr spc="-10" dirty="0"/>
              <a:t>n</a:t>
            </a:r>
            <a:r>
              <a:rPr spc="-5" dirty="0"/>
              <a:t>b</a:t>
            </a:r>
            <a:r>
              <a:rPr spc="5" dirty="0"/>
              <a:t>o</a:t>
            </a:r>
            <a:r>
              <a:rPr spc="-5" dirty="0"/>
              <a:t>un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5" dirty="0"/>
              <a:t>m</a:t>
            </a:r>
            <a:r>
              <a:rPr dirty="0"/>
              <a:t>ar</a:t>
            </a:r>
            <a:r>
              <a:rPr spc="-15" dirty="0"/>
              <a:t>k</a:t>
            </a:r>
            <a:r>
              <a:rPr dirty="0"/>
              <a:t>eti</a:t>
            </a:r>
            <a:r>
              <a:rPr spc="-1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5" dirty="0"/>
              <a:t>n</a:t>
            </a:r>
            <a:r>
              <a:rPr dirty="0"/>
              <a:t>ew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buz</a:t>
            </a:r>
            <a:r>
              <a:rPr dirty="0"/>
              <a:t>z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/>
              <a:t>w</a:t>
            </a:r>
            <a:r>
              <a:rPr spc="5" dirty="0"/>
              <a:t>o</a:t>
            </a:r>
            <a:r>
              <a:rPr dirty="0"/>
              <a:t>rd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w</a:t>
            </a:r>
            <a:r>
              <a:rPr spc="-15" dirty="0"/>
              <a:t>i</a:t>
            </a:r>
            <a:r>
              <a:rPr dirty="0"/>
              <a:t>th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bl</a:t>
            </a:r>
            <a:r>
              <a:rPr spc="5" dirty="0"/>
              <a:t>o</a:t>
            </a:r>
            <a:r>
              <a:rPr spc="-5" dirty="0"/>
              <a:t>gg</a:t>
            </a:r>
            <a:r>
              <a:rPr dirty="0"/>
              <a:t>i</a:t>
            </a:r>
            <a:r>
              <a:rPr spc="-20" dirty="0"/>
              <a:t>n</a:t>
            </a:r>
            <a:r>
              <a:rPr dirty="0"/>
              <a:t>g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e</a:t>
            </a:r>
            <a:r>
              <a:rPr spc="-5" dirty="0"/>
              <a:t>z</a:t>
            </a:r>
            <a:r>
              <a:rPr dirty="0"/>
              <a:t>i</a:t>
            </a:r>
            <a:r>
              <a:rPr spc="-10" dirty="0"/>
              <a:t>n</a:t>
            </a:r>
            <a:r>
              <a:rPr dirty="0"/>
              <a:t>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ack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in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10" dirty="0"/>
              <a:t>v</a:t>
            </a:r>
            <a:r>
              <a:rPr spc="5" dirty="0"/>
              <a:t>o</a:t>
            </a:r>
            <a:r>
              <a:rPr spc="-5" dirty="0"/>
              <a:t>gu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great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5" dirty="0"/>
              <a:t>he</a:t>
            </a:r>
            <a:r>
              <a:rPr dirty="0"/>
              <a:t>l</a:t>
            </a:r>
            <a:r>
              <a:rPr spc="-5" dirty="0"/>
              <a:t>p</a:t>
            </a:r>
            <a:r>
              <a:rPr dirty="0"/>
              <a:t>e</a:t>
            </a:r>
            <a:r>
              <a:rPr spc="-15" dirty="0"/>
              <a:t>r</a:t>
            </a:r>
            <a:r>
              <a:rPr dirty="0"/>
              <a:t>s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dirty="0"/>
              <a:t>o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5" dirty="0"/>
              <a:t>SEO</a:t>
            </a:r>
            <a:r>
              <a:rPr dirty="0"/>
              <a:t>.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C</a:t>
            </a:r>
            <a:r>
              <a:rPr dirty="0"/>
              <a:t>l</a:t>
            </a:r>
            <a:r>
              <a:rPr spc="-5" dirty="0"/>
              <a:t>i</a:t>
            </a:r>
            <a:r>
              <a:rPr dirty="0"/>
              <a:t>ents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wa</a:t>
            </a:r>
            <a:r>
              <a:rPr spc="-5" dirty="0"/>
              <a:t>n</a:t>
            </a:r>
            <a:r>
              <a:rPr dirty="0"/>
              <a:t>t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PR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f</a:t>
            </a:r>
            <a:r>
              <a:rPr dirty="0"/>
              <a:t>ir</a:t>
            </a:r>
            <a:r>
              <a:rPr spc="-10" dirty="0"/>
              <a:t>m</a:t>
            </a:r>
            <a:r>
              <a:rPr spc="-5" dirty="0"/>
              <a:t>s</a:t>
            </a:r>
            <a:r>
              <a:rPr dirty="0"/>
              <a:t>,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e</a:t>
            </a:r>
            <a:r>
              <a:rPr spc="-5" dirty="0"/>
              <a:t>spec</a:t>
            </a:r>
            <a:r>
              <a:rPr dirty="0"/>
              <a:t>ia</a:t>
            </a:r>
            <a:r>
              <a:rPr spc="-5" dirty="0"/>
              <a:t>l</a:t>
            </a:r>
            <a:r>
              <a:rPr spc="-15" dirty="0"/>
              <a:t>l</a:t>
            </a:r>
            <a:r>
              <a:rPr dirty="0"/>
              <a:t>y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20" dirty="0"/>
              <a:t>h</a:t>
            </a:r>
            <a:r>
              <a:rPr dirty="0"/>
              <a:t>e</a:t>
            </a:r>
            <a:r>
              <a:rPr spc="-15" dirty="0">
                <a:latin typeface="Times New Roman"/>
                <a:cs typeface="Times New Roman"/>
              </a:rPr>
              <a:t> </a:t>
            </a:r>
            <a:r>
              <a:rPr u="sng" spc="-10" dirty="0">
                <a:hlinkClick r:id="rId4"/>
              </a:rPr>
              <a:t>P</a:t>
            </a:r>
            <a:r>
              <a:rPr u="sng" dirty="0">
                <a:hlinkClick r:id="rId4"/>
              </a:rPr>
              <a:t>R </a:t>
            </a:r>
            <a:r>
              <a:rPr u="sng" spc="-15" dirty="0">
                <a:hlinkClick r:id="rId4"/>
              </a:rPr>
              <a:t>c</a:t>
            </a:r>
            <a:r>
              <a:rPr u="sng" spc="5" dirty="0">
                <a:hlinkClick r:id="rId4"/>
              </a:rPr>
              <a:t>o</a:t>
            </a:r>
            <a:r>
              <a:rPr u="sng" spc="-5" dirty="0">
                <a:hlinkClick r:id="rId4"/>
              </a:rPr>
              <a:t>nsu</a:t>
            </a:r>
            <a:r>
              <a:rPr u="sng" spc="-10" dirty="0">
                <a:hlinkClick r:id="rId4"/>
              </a:rPr>
              <a:t>l</a:t>
            </a:r>
            <a:r>
              <a:rPr u="sng" dirty="0">
                <a:hlinkClick r:id="rId4"/>
              </a:rPr>
              <a:t>t</a:t>
            </a:r>
            <a:r>
              <a:rPr u="sng" spc="-15" dirty="0">
                <a:hlinkClick r:id="rId4"/>
              </a:rPr>
              <a:t>a</a:t>
            </a:r>
            <a:r>
              <a:rPr u="sng" spc="-5" dirty="0">
                <a:hlinkClick r:id="rId4"/>
              </a:rPr>
              <a:t>n</a:t>
            </a:r>
            <a:r>
              <a:rPr u="sng" dirty="0">
                <a:hlinkClick r:id="rId4"/>
              </a:rPr>
              <a:t>ts</a:t>
            </a:r>
            <a:r>
              <a:rPr u="sng" spc="5" dirty="0">
                <a:hlinkClick r:id="rId4"/>
              </a:rPr>
              <a:t> </a:t>
            </a:r>
            <a:r>
              <a:rPr u="sng" dirty="0">
                <a:hlinkClick r:id="rId4"/>
              </a:rPr>
              <a:t>in</a:t>
            </a:r>
            <a:r>
              <a:rPr u="sng" spc="-5" dirty="0">
                <a:hlinkClick r:id="rId4"/>
              </a:rPr>
              <a:t> </a:t>
            </a:r>
            <a:r>
              <a:rPr u="sng" spc="-10" dirty="0">
                <a:hlinkClick r:id="rId4"/>
              </a:rPr>
              <a:t>D</a:t>
            </a:r>
            <a:r>
              <a:rPr u="sng" dirty="0">
                <a:hlinkClick r:id="rId4"/>
              </a:rPr>
              <a:t>el</a:t>
            </a:r>
            <a:r>
              <a:rPr u="sng" spc="-5" dirty="0">
                <a:hlinkClick r:id="rId4"/>
              </a:rPr>
              <a:t>h</a:t>
            </a:r>
            <a:r>
              <a:rPr u="sng" dirty="0">
                <a:hlinkClick r:id="rId4"/>
              </a:rPr>
              <a:t>i</a:t>
            </a:r>
            <a:r>
              <a:rPr spc="-25" dirty="0">
                <a:latin typeface="Times New Roman"/>
                <a:cs typeface="Times New Roman"/>
                <a:hlinkClick r:id="rId4"/>
              </a:rPr>
              <a:t> </a:t>
            </a:r>
            <a:r>
              <a:rPr spc="-10" dirty="0"/>
              <a:t>t</a:t>
            </a:r>
            <a:r>
              <a:rPr dirty="0"/>
              <a:t>o</a:t>
            </a:r>
            <a:r>
              <a:rPr spc="-20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o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m</a:t>
            </a:r>
            <a:r>
              <a:rPr spc="5" dirty="0"/>
              <a:t>o</a:t>
            </a:r>
            <a:r>
              <a:rPr dirty="0"/>
              <a:t>re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>
                <a:latin typeface="Calibri"/>
                <a:cs typeface="Calibri"/>
              </a:rPr>
              <a:t>–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/>
              <a:t>S</a:t>
            </a:r>
            <a:r>
              <a:rPr spc="-5" dirty="0"/>
              <a:t>EO</a:t>
            </a:r>
            <a:r>
              <a:rPr dirty="0"/>
              <a:t>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b</a:t>
            </a:r>
            <a:r>
              <a:rPr dirty="0"/>
              <a:t>lo</a:t>
            </a:r>
            <a:r>
              <a:rPr spc="-5" dirty="0"/>
              <a:t>gg</a:t>
            </a:r>
            <a:r>
              <a:rPr spc="-10" dirty="0"/>
              <a:t>e</a:t>
            </a:r>
            <a:r>
              <a:rPr dirty="0"/>
              <a:t>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rel</a:t>
            </a:r>
            <a:r>
              <a:rPr spc="-15" dirty="0"/>
              <a:t>a</a:t>
            </a:r>
            <a:r>
              <a:rPr dirty="0"/>
              <a:t>ti</a:t>
            </a:r>
            <a:r>
              <a:rPr spc="5" dirty="0"/>
              <a:t>o</a:t>
            </a:r>
            <a:r>
              <a:rPr spc="-5" dirty="0"/>
              <a:t>ns,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dirty="0"/>
              <a:t>vi</a:t>
            </a:r>
            <a:r>
              <a:rPr spc="-10" dirty="0"/>
              <a:t>d</a:t>
            </a:r>
            <a:r>
              <a:rPr dirty="0"/>
              <a:t>e</a:t>
            </a:r>
            <a:r>
              <a:rPr spc="-5" dirty="0"/>
              <a:t>o</a:t>
            </a:r>
            <a:r>
              <a:rPr dirty="0"/>
              <a:t>,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spc="-5" dirty="0"/>
              <a:t>n</a:t>
            </a:r>
            <a:r>
              <a:rPr dirty="0"/>
              <a:t>l</a:t>
            </a:r>
            <a:r>
              <a:rPr spc="-5" dirty="0"/>
              <a:t>in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pa</a:t>
            </a:r>
            <a:r>
              <a:rPr dirty="0"/>
              <a:t>y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20" dirty="0"/>
              <a:t>p</a:t>
            </a:r>
            <a:r>
              <a:rPr dirty="0"/>
              <a:t>er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c</a:t>
            </a:r>
            <a:r>
              <a:rPr spc="-15" dirty="0"/>
              <a:t>l</a:t>
            </a:r>
            <a:r>
              <a:rPr dirty="0"/>
              <a:t>ick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ad</a:t>
            </a:r>
            <a:r>
              <a:rPr spc="-10" dirty="0"/>
              <a:t>v</a:t>
            </a:r>
            <a:r>
              <a:rPr dirty="0"/>
              <a:t>erti</a:t>
            </a:r>
            <a:r>
              <a:rPr spc="-5" dirty="0"/>
              <a:t>s</a:t>
            </a:r>
            <a:r>
              <a:rPr dirty="0"/>
              <a:t>i</a:t>
            </a:r>
            <a:r>
              <a:rPr spc="-5" dirty="0"/>
              <a:t>ng</a:t>
            </a:r>
            <a:r>
              <a:rPr dirty="0"/>
              <a:t>.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dirty="0"/>
              <a:t>wit</a:t>
            </a:r>
            <a:r>
              <a:rPr spc="-5" dirty="0"/>
              <a:t>t</a:t>
            </a:r>
            <a:r>
              <a:rPr dirty="0"/>
              <a:t>er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can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5" dirty="0"/>
              <a:t>se</a:t>
            </a:r>
            <a:r>
              <a:rPr dirty="0"/>
              <a:t>t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20" dirty="0"/>
              <a:t>h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n</a:t>
            </a:r>
            <a:r>
              <a:rPr spc="-10" dirty="0"/>
              <a:t>e</a:t>
            </a:r>
            <a:r>
              <a:rPr dirty="0"/>
              <a:t>ws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g</a:t>
            </a:r>
            <a:r>
              <a:rPr dirty="0"/>
              <a:t>en</a:t>
            </a:r>
            <a:r>
              <a:rPr spc="-10" dirty="0"/>
              <a:t>d</a:t>
            </a:r>
            <a:r>
              <a:rPr dirty="0"/>
              <a:t>a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and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g</a:t>
            </a:r>
            <a:r>
              <a:rPr spc="-15" dirty="0"/>
              <a:t>i</a:t>
            </a:r>
            <a:r>
              <a:rPr dirty="0"/>
              <a:t>ves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-10" dirty="0"/>
              <a:t>n</a:t>
            </a:r>
            <a:r>
              <a:rPr spc="-5" dirty="0"/>
              <a:t>d</a:t>
            </a:r>
            <a:r>
              <a:rPr spc="-15" dirty="0"/>
              <a:t>i</a:t>
            </a:r>
            <a:r>
              <a:rPr dirty="0"/>
              <a:t>vi</a:t>
            </a:r>
            <a:r>
              <a:rPr spc="-10" dirty="0"/>
              <a:t>d</a:t>
            </a:r>
            <a:r>
              <a:rPr spc="-5" dirty="0"/>
              <a:t>u</a:t>
            </a:r>
            <a:r>
              <a:rPr dirty="0"/>
              <a:t>als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spc="-5" dirty="0"/>
              <a:t>n</a:t>
            </a:r>
            <a:r>
              <a:rPr dirty="0"/>
              <a:t>d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cele</a:t>
            </a:r>
            <a:r>
              <a:rPr spc="-5" dirty="0"/>
              <a:t>b</a:t>
            </a:r>
            <a:r>
              <a:rPr dirty="0"/>
              <a:t>riti</a:t>
            </a:r>
            <a:r>
              <a:rPr spc="-15" dirty="0"/>
              <a:t>e</a:t>
            </a:r>
            <a:r>
              <a:rPr dirty="0"/>
              <a:t>s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t</a:t>
            </a:r>
            <a:r>
              <a:rPr spc="-5" dirty="0"/>
              <a:t>h</a:t>
            </a:r>
            <a:r>
              <a:rPr dirty="0"/>
              <a:t>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5" dirty="0"/>
              <a:t>o</a:t>
            </a:r>
            <a:r>
              <a:rPr spc="-5" dirty="0"/>
              <a:t>p</a:t>
            </a:r>
            <a:r>
              <a:rPr spc="-20" dirty="0"/>
              <a:t>p</a:t>
            </a:r>
            <a:r>
              <a:rPr spc="5" dirty="0"/>
              <a:t>o</a:t>
            </a:r>
            <a:r>
              <a:rPr dirty="0"/>
              <a:t>rtu</a:t>
            </a:r>
            <a:r>
              <a:rPr spc="-10" dirty="0"/>
              <a:t>n</a:t>
            </a:r>
            <a:r>
              <a:rPr dirty="0"/>
              <a:t>ity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/>
              <a:t>to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dirty="0"/>
              <a:t>en</a:t>
            </a:r>
            <a:r>
              <a:rPr spc="-10" dirty="0"/>
              <a:t>g</a:t>
            </a:r>
            <a:r>
              <a:rPr dirty="0"/>
              <a:t>a</a:t>
            </a:r>
            <a:r>
              <a:rPr spc="-5" dirty="0"/>
              <a:t>g</a:t>
            </a:r>
            <a:r>
              <a:rPr dirty="0"/>
              <a:t>e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5" dirty="0"/>
              <a:t>d</a:t>
            </a:r>
            <a:r>
              <a:rPr dirty="0"/>
              <a:t>ire</a:t>
            </a:r>
            <a:r>
              <a:rPr spc="-15" dirty="0"/>
              <a:t>c</a:t>
            </a:r>
            <a:r>
              <a:rPr dirty="0"/>
              <a:t>tly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/>
              <a:t>with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/>
              <a:t>the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5" dirty="0"/>
              <a:t>pub</a:t>
            </a:r>
            <a:r>
              <a:rPr dirty="0"/>
              <a:t>l</a:t>
            </a:r>
            <a:r>
              <a:rPr spc="-5" dirty="0"/>
              <a:t>i</a:t>
            </a:r>
            <a:r>
              <a:rPr dirty="0"/>
              <a:t>c.</a:t>
            </a:r>
          </a:p>
        </p:txBody>
      </p:sp>
      <p:sp>
        <p:nvSpPr>
          <p:cNvPr id="4" name="object 4"/>
          <p:cNvSpPr/>
          <p:nvPr/>
        </p:nvSpPr>
        <p:spPr>
          <a:xfrm>
            <a:off x="933450" y="1520952"/>
            <a:ext cx="5943600" cy="31920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7587"/>
            <a:ext cx="5964555" cy="2186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55904">
              <a:lnSpc>
                <a:spcPct val="117300"/>
              </a:lnSpc>
            </a:pP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fu</a:t>
            </a:r>
            <a:r>
              <a:rPr sz="1100" dirty="0">
                <a:latin typeface="Calibri"/>
                <a:cs typeface="Calibri"/>
              </a:rPr>
              <a:t>ture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?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tl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0" dirty="0">
                <a:latin typeface="Calibri"/>
                <a:cs typeface="Calibri"/>
              </a:rPr>
              <a:t>s/</a:t>
            </a:r>
            <a:r>
              <a:rPr sz="1100" dirty="0">
                <a:latin typeface="Calibri"/>
                <a:cs typeface="Calibri"/>
              </a:rPr>
              <a:t>titles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nds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ave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een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erti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ess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fr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men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rl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2700" marR="149860">
              <a:lnSpc>
                <a:spcPct val="117700"/>
              </a:lnSpc>
              <a:spcBef>
                <a:spcPts val="975"/>
              </a:spcBef>
            </a:pPr>
            <a:r>
              <a:rPr sz="1100" spc="-5" dirty="0">
                <a:latin typeface="Calibri"/>
                <a:cs typeface="Calibri"/>
              </a:rPr>
              <a:t>Fr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ai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tai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ep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v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ry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sta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2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’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j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ey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bring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ments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er,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ces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ra</a:t>
            </a:r>
            <a:r>
              <a:rPr sz="1100" spc="-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ers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efi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itely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dirty="0">
                <a:latin typeface="Calibri"/>
                <a:cs typeface="Calibri"/>
              </a:rPr>
              <a:t>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sto</a:t>
            </a:r>
            <a:r>
              <a:rPr sz="1100" dirty="0">
                <a:latin typeface="Calibri"/>
                <a:cs typeface="Calibri"/>
              </a:rPr>
              <a:t>ry</a:t>
            </a:r>
            <a:r>
              <a:rPr sz="1100" spc="-5" dirty="0">
                <a:latin typeface="Calibri"/>
                <a:cs typeface="Calibri"/>
              </a:rPr>
              <a:t>-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ell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fu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ju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to</a:t>
            </a:r>
            <a:r>
              <a:rPr sz="1100" dirty="0">
                <a:latin typeface="Calibri"/>
                <a:cs typeface="Calibri"/>
              </a:rPr>
              <a:t>ry,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Bra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ry.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7300"/>
              </a:lnSpc>
              <a:spcBef>
                <a:spcPts val="980"/>
              </a:spcBef>
            </a:pP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ence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futur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dra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ext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beco</a:t>
            </a:r>
            <a:r>
              <a:rPr sz="1100" dirty="0">
                <a:latin typeface="Calibri"/>
                <a:cs typeface="Calibri"/>
              </a:rPr>
              <a:t>me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custo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ian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ra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und</a:t>
            </a:r>
            <a:r>
              <a:rPr sz="1100" dirty="0">
                <a:latin typeface="Calibri"/>
                <a:cs typeface="Calibri"/>
              </a:rPr>
              <a:t>ersta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2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envi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ment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ich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deta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vel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essage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elp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15" dirty="0">
                <a:latin typeface="Calibri"/>
                <a:cs typeface="Calibri"/>
              </a:rPr>
              <a:t>k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clear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2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514</Words>
  <Application>Microsoft Office PowerPoint</Application>
  <PresentationFormat>Benutzerdefiniert</PresentationFormat>
  <Paragraphs>8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PR is an Integral Part of Marketing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 is an Integral Part of Marketing</dc:title>
  <dc:creator>Online2PDF.com</dc:creator>
  <cp:lastModifiedBy>Online2PDF.com</cp:lastModifiedBy>
  <cp:revision>1</cp:revision>
  <dcterms:created xsi:type="dcterms:W3CDTF">2017-07-26T08:15:18Z</dcterms:created>
  <dcterms:modified xsi:type="dcterms:W3CDTF">2017-07-26T06:15:23Z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