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7772400" cy="10058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7221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914704" y="914400"/>
            <a:ext cx="237744" cy="16916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jpg"/><Relationship Id="rId5" Type="http://schemas.openxmlformats.org/officeDocument/2006/relationships/hyperlink" Target="http://www.tyccommunication.com/services/public-relations/" TargetMode="External"/><Relationship Id="rId4" Type="http://schemas.openxmlformats.org/officeDocument/2006/relationships/hyperlink" Target="http://www.tyccommunication.com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12" y="942049"/>
            <a:ext cx="585343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dirty="0">
                <a:latin typeface="Times New Roman"/>
                <a:cs typeface="Times New Roman"/>
              </a:rPr>
              <a:t>C</a:t>
            </a:r>
            <a:r>
              <a:rPr sz="2000" b="1" spc="10" dirty="0">
                <a:latin typeface="Times New Roman"/>
                <a:cs typeface="Times New Roman"/>
              </a:rPr>
              <a:t>o</a:t>
            </a:r>
            <a:r>
              <a:rPr sz="2000" b="1" spc="-15" dirty="0">
                <a:latin typeface="Times New Roman"/>
                <a:cs typeface="Times New Roman"/>
              </a:rPr>
              <a:t>m</a:t>
            </a:r>
            <a:r>
              <a:rPr sz="2000" b="1" dirty="0">
                <a:latin typeface="Times New Roman"/>
                <a:cs typeface="Times New Roman"/>
              </a:rPr>
              <a:t>pone</a:t>
            </a:r>
            <a:r>
              <a:rPr sz="2000" b="1" spc="-15" dirty="0">
                <a:latin typeface="Times New Roman"/>
                <a:cs typeface="Times New Roman"/>
              </a:rPr>
              <a:t>n</a:t>
            </a:r>
            <a:r>
              <a:rPr sz="2000" b="1" dirty="0">
                <a:latin typeface="Times New Roman"/>
                <a:cs typeface="Times New Roman"/>
              </a:rPr>
              <a:t>ts </a:t>
            </a:r>
            <a:r>
              <a:rPr sz="2000" b="1" spc="-10" dirty="0">
                <a:latin typeface="Times New Roman"/>
                <a:cs typeface="Times New Roman"/>
              </a:rPr>
              <a:t>o</a:t>
            </a:r>
            <a:r>
              <a:rPr sz="2000" b="1" dirty="0">
                <a:latin typeface="Times New Roman"/>
                <a:cs typeface="Times New Roman"/>
              </a:rPr>
              <a:t>f</a:t>
            </a:r>
            <a:r>
              <a:rPr sz="2000" b="1" spc="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 Succ</a:t>
            </a:r>
            <a:r>
              <a:rPr sz="2000" b="1" spc="-20" dirty="0">
                <a:latin typeface="Times New Roman"/>
                <a:cs typeface="Times New Roman"/>
              </a:rPr>
              <a:t>e</a:t>
            </a:r>
            <a:r>
              <a:rPr sz="2000" b="1" dirty="0">
                <a:latin typeface="Times New Roman"/>
                <a:cs typeface="Times New Roman"/>
              </a:rPr>
              <a:t>ss</a:t>
            </a:r>
            <a:r>
              <a:rPr sz="2000" b="1" spc="-10" dirty="0">
                <a:latin typeface="Times New Roman"/>
                <a:cs typeface="Times New Roman"/>
              </a:rPr>
              <a:t>f</a:t>
            </a:r>
            <a:r>
              <a:rPr sz="2000" b="1" dirty="0">
                <a:latin typeface="Times New Roman"/>
                <a:cs typeface="Times New Roman"/>
              </a:rPr>
              <a:t>ul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Publ</a:t>
            </a:r>
            <a:r>
              <a:rPr sz="2000" b="1" spc="-10" dirty="0">
                <a:latin typeface="Times New Roman"/>
                <a:cs typeface="Times New Roman"/>
              </a:rPr>
              <a:t>i</a:t>
            </a:r>
            <a:r>
              <a:rPr sz="2000" b="1" dirty="0">
                <a:latin typeface="Times New Roman"/>
                <a:cs typeface="Times New Roman"/>
              </a:rPr>
              <a:t>c Re</a:t>
            </a:r>
            <a:r>
              <a:rPr sz="2000" b="1" spc="-20" dirty="0">
                <a:latin typeface="Times New Roman"/>
                <a:cs typeface="Times New Roman"/>
              </a:rPr>
              <a:t>l</a:t>
            </a:r>
            <a:r>
              <a:rPr sz="2000" b="1" dirty="0">
                <a:latin typeface="Times New Roman"/>
                <a:cs typeface="Times New Roman"/>
              </a:rPr>
              <a:t>a</a:t>
            </a:r>
            <a:r>
              <a:rPr sz="2000" b="1" spc="5" dirty="0">
                <a:latin typeface="Times New Roman"/>
                <a:cs typeface="Times New Roman"/>
              </a:rPr>
              <a:t>t</a:t>
            </a:r>
            <a:r>
              <a:rPr sz="2000" b="1" dirty="0">
                <a:latin typeface="Times New Roman"/>
                <a:cs typeface="Times New Roman"/>
              </a:rPr>
              <a:t>i</a:t>
            </a:r>
            <a:r>
              <a:rPr sz="2000" b="1" spc="-15" dirty="0">
                <a:latin typeface="Times New Roman"/>
                <a:cs typeface="Times New Roman"/>
              </a:rPr>
              <a:t>o</a:t>
            </a:r>
            <a:r>
              <a:rPr sz="2000" b="1" dirty="0">
                <a:latin typeface="Times New Roman"/>
                <a:cs typeface="Times New Roman"/>
              </a:rPr>
              <a:t>ns Str</a:t>
            </a:r>
            <a:r>
              <a:rPr sz="2000" b="1" spc="-10" dirty="0">
                <a:latin typeface="Times New Roman"/>
                <a:cs typeface="Times New Roman"/>
              </a:rPr>
              <a:t>a</a:t>
            </a:r>
            <a:r>
              <a:rPr sz="2000" b="1" dirty="0">
                <a:latin typeface="Times New Roman"/>
                <a:cs typeface="Times New Roman"/>
              </a:rPr>
              <a:t>tegy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14704" y="5025263"/>
            <a:ext cx="237744" cy="1691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14704" y="6432169"/>
            <a:ext cx="237744" cy="1691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14704" y="7839202"/>
            <a:ext cx="237744" cy="1691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902012" y="3711364"/>
            <a:ext cx="5956935" cy="519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461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Public</a:t>
            </a:r>
            <a:r>
              <a:rPr sz="1200" spc="-5" dirty="0">
                <a:latin typeface="Times New Roman"/>
                <a:cs typeface="Times New Roman"/>
              </a:rPr>
              <a:t> re</a:t>
            </a:r>
            <a:r>
              <a:rPr sz="1200" dirty="0">
                <a:latin typeface="Times New Roman"/>
                <a:cs typeface="Times New Roman"/>
              </a:rPr>
              <a:t>lations str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involve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5" dirty="0">
                <a:latin typeface="Times New Roman"/>
                <a:cs typeface="Times New Roman"/>
              </a:rPr>
              <a:t>w</a:t>
            </a:r>
            <a:r>
              <a:rPr sz="1200" spc="1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0" dirty="0">
                <a:latin typeface="Times New Roman"/>
                <a:cs typeface="Times New Roman"/>
              </a:rPr>
              <a:t>m</a:t>
            </a:r>
            <a:r>
              <a:rPr sz="1200" dirty="0">
                <a:latin typeface="Times New Roman"/>
                <a:cs typeface="Times New Roman"/>
              </a:rPr>
              <a:t>muni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tes inside</a:t>
            </a:r>
            <a:r>
              <a:rPr sz="1200" spc="-5" dirty="0">
                <a:latin typeface="Times New Roman"/>
                <a:cs typeface="Times New Roman"/>
              </a:rPr>
              <a:t> a</a:t>
            </a:r>
            <a:r>
              <a:rPr sz="1200" dirty="0">
                <a:latin typeface="Times New Roman"/>
                <a:cs typeface="Times New Roman"/>
              </a:rPr>
              <a:t>nd ou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side their 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ni</a:t>
            </a:r>
            <a:r>
              <a:rPr sz="1200" spc="5" dirty="0">
                <a:latin typeface="Times New Roman"/>
                <a:cs typeface="Times New Roman"/>
              </a:rPr>
              <a:t>z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tion,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nts th</a:t>
            </a:r>
            <a:r>
              <a:rPr sz="1200" spc="1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plan, </a:t>
            </a:r>
            <a:r>
              <a:rPr sz="1200" spc="-5" dirty="0">
                <a:latin typeface="Times New Roman"/>
                <a:cs typeface="Times New Roman"/>
              </a:rPr>
              <a:t>w</a:t>
            </a:r>
            <a:r>
              <a:rPr sz="1200" spc="1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which th</a:t>
            </a:r>
            <a:r>
              <a:rPr sz="1200" spc="1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ee</a:t>
            </a:r>
            <a:r>
              <a:rPr sz="1200" dirty="0">
                <a:latin typeface="Times New Roman"/>
                <a:cs typeface="Times New Roman"/>
              </a:rPr>
              <a:t>d to involve in the 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mmuni</a:t>
            </a:r>
            <a:r>
              <a:rPr sz="1200" spc="1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lso the w</a:t>
            </a:r>
            <a:r>
              <a:rPr sz="1200" spc="1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which the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risis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ee</a:t>
            </a:r>
            <a:r>
              <a:rPr sz="1200" dirty="0">
                <a:latin typeface="Times New Roman"/>
                <a:cs typeface="Times New Roman"/>
              </a:rPr>
              <a:t>ds to be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manag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d.  On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 ov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ll s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le, </a:t>
            </a: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ca</a:t>
            </a:r>
            <a:r>
              <a:rPr sz="1200" dirty="0">
                <a:latin typeface="Times New Roman"/>
                <a:cs typeface="Times New Roman"/>
              </a:rPr>
              <a:t>n </a:t>
            </a:r>
            <a:r>
              <a:rPr sz="1200" spc="10" dirty="0">
                <a:latin typeface="Times New Roman"/>
                <a:cs typeface="Times New Roman"/>
              </a:rPr>
              <a:t>s</a:t>
            </a:r>
            <a:r>
              <a:rPr sz="1200" spc="1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 </a:t>
            </a:r>
            <a:r>
              <a:rPr sz="1200" spc="5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R str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te</a:t>
            </a:r>
            <a:r>
              <a:rPr sz="1200" spc="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y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dopted </a:t>
            </a:r>
            <a:r>
              <a:rPr sz="1200" spc="2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 </a:t>
            </a:r>
            <a:r>
              <a:rPr sz="1200" spc="-5" dirty="0">
                <a:latin typeface="Times New Roman"/>
                <a:cs typeface="Times New Roman"/>
              </a:rPr>
              <a:t>f</a:t>
            </a:r>
            <a:r>
              <a:rPr sz="1200" dirty="0">
                <a:latin typeface="Times New Roman"/>
                <a:cs typeface="Times New Roman"/>
              </a:rPr>
              <a:t>irms is main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5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with 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1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s</a:t>
            </a:r>
            <a:r>
              <a:rPr sz="1200" spc="25" dirty="0">
                <a:latin typeface="Times New Roman"/>
                <a:cs typeface="Times New Roman"/>
              </a:rPr>
              <a:t>t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le in whi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he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-5" dirty="0">
                <a:latin typeface="Times New Roman"/>
                <a:cs typeface="Times New Roman"/>
              </a:rPr>
              <a:t> 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 port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spc="15" dirty="0">
                <a:latin typeface="Times New Roman"/>
                <a:cs typeface="Times New Roman"/>
              </a:rPr>
              <a:t>a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their</a:t>
            </a:r>
            <a:r>
              <a:rPr sz="1200" spc="-5" dirty="0">
                <a:latin typeface="Times New Roman"/>
                <a:cs typeface="Times New Roman"/>
              </a:rPr>
              <a:t> c</a:t>
            </a:r>
            <a:r>
              <a:rPr sz="1200" dirty="0">
                <a:latin typeface="Times New Roman"/>
                <a:cs typeface="Times New Roman"/>
              </a:rPr>
              <a:t>li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 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his/h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 busin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0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. To h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lp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u b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tt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 un</a:t>
            </a:r>
            <a:r>
              <a:rPr sz="1200" spc="-5" dirty="0">
                <a:latin typeface="Times New Roman"/>
                <a:cs typeface="Times New Roman"/>
              </a:rPr>
              <a:t>de</a:t>
            </a:r>
            <a:r>
              <a:rPr sz="1200" dirty="0">
                <a:latin typeface="Times New Roman"/>
                <a:cs typeface="Times New Roman"/>
              </a:rPr>
              <a:t>rst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5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 all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 in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luded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PR str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te</a:t>
            </a:r>
            <a:r>
              <a:rPr sz="1200" spc="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dopted </a:t>
            </a:r>
            <a:r>
              <a:rPr sz="1200" spc="10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u="sng" dirty="0">
                <a:latin typeface="Times New Roman"/>
                <a:cs typeface="Times New Roman"/>
                <a:hlinkClick r:id="rId4"/>
              </a:rPr>
              <a:t>PR </a:t>
            </a:r>
            <a:r>
              <a:rPr sz="1200" u="sng" spc="-5" dirty="0">
                <a:latin typeface="Times New Roman"/>
                <a:cs typeface="Times New Roman"/>
                <a:hlinkClick r:id="rId4"/>
              </a:rPr>
              <a:t>c</a:t>
            </a:r>
            <a:r>
              <a:rPr sz="1200" u="sng" dirty="0">
                <a:latin typeface="Times New Roman"/>
                <a:cs typeface="Times New Roman"/>
                <a:hlinkClick r:id="rId4"/>
              </a:rPr>
              <a:t>ompani</a:t>
            </a:r>
            <a:r>
              <a:rPr sz="1200" u="sng" spc="-5" dirty="0">
                <a:latin typeface="Times New Roman"/>
                <a:cs typeface="Times New Roman"/>
                <a:hlinkClick r:id="rId4"/>
              </a:rPr>
              <a:t>e</a:t>
            </a:r>
            <a:r>
              <a:rPr sz="1200" u="sng" dirty="0">
                <a:latin typeface="Times New Roman"/>
                <a:cs typeface="Times New Roman"/>
                <a:hlinkClick r:id="rId4"/>
              </a:rPr>
              <a:t>s in</a:t>
            </a:r>
            <a:r>
              <a:rPr sz="1200" u="sng" spc="10" dirty="0">
                <a:latin typeface="Times New Roman"/>
                <a:cs typeface="Times New Roman"/>
                <a:hlinkClick r:id="rId4"/>
              </a:rPr>
              <a:t> </a:t>
            </a:r>
            <a:r>
              <a:rPr sz="1200" u="sng" dirty="0">
                <a:latin typeface="Times New Roman"/>
                <a:cs typeface="Times New Roman"/>
                <a:hlinkClick r:id="rId4"/>
              </a:rPr>
              <a:t>D</a:t>
            </a:r>
            <a:r>
              <a:rPr sz="1200" u="sng" spc="-10" dirty="0">
                <a:latin typeface="Times New Roman"/>
                <a:cs typeface="Times New Roman"/>
                <a:hlinkClick r:id="rId4"/>
              </a:rPr>
              <a:t>e</a:t>
            </a:r>
            <a:r>
              <a:rPr sz="1200" u="sng" dirty="0">
                <a:latin typeface="Times New Roman"/>
                <a:cs typeface="Times New Roman"/>
                <a:hlinkClick r:id="rId4"/>
              </a:rPr>
              <a:t>lh</a:t>
            </a:r>
            <a:r>
              <a:rPr sz="1200" u="sng" spc="10" dirty="0">
                <a:latin typeface="Times New Roman"/>
                <a:cs typeface="Times New Roman"/>
                <a:hlinkClick r:id="rId4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; we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outlined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eac</a:t>
            </a:r>
            <a:r>
              <a:rPr sz="1200" dirty="0">
                <a:latin typeface="Times New Roman"/>
                <a:cs typeface="Times New Roman"/>
              </a:rPr>
              <a:t>h pi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long with its import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c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our </a:t>
            </a:r>
            <a:r>
              <a:rPr sz="1200" spc="5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 im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36245">
              <a:lnSpc>
                <a:spcPct val="100000"/>
              </a:lnSpc>
              <a:spcBef>
                <a:spcPts val="660"/>
              </a:spcBef>
            </a:pPr>
            <a:r>
              <a:rPr sz="1200" b="1" dirty="0">
                <a:latin typeface="Times New Roman"/>
                <a:cs typeface="Times New Roman"/>
              </a:rPr>
              <a:t>Co</a:t>
            </a:r>
            <a:r>
              <a:rPr sz="1200" b="1" spc="-10" dirty="0">
                <a:latin typeface="Times New Roman"/>
                <a:cs typeface="Times New Roman"/>
              </a:rPr>
              <a:t>r</a:t>
            </a:r>
            <a:r>
              <a:rPr sz="1200" b="1" dirty="0">
                <a:latin typeface="Times New Roman"/>
                <a:cs typeface="Times New Roman"/>
              </a:rPr>
              <a:t>po</a:t>
            </a:r>
            <a:r>
              <a:rPr sz="1200" b="1" spc="-5" dirty="0">
                <a:latin typeface="Times New Roman"/>
                <a:cs typeface="Times New Roman"/>
              </a:rPr>
              <a:t>r</a:t>
            </a:r>
            <a:r>
              <a:rPr sz="1200" b="1" dirty="0">
                <a:latin typeface="Times New Roman"/>
                <a:cs typeface="Times New Roman"/>
              </a:rPr>
              <a:t>a</a:t>
            </a:r>
            <a:r>
              <a:rPr sz="1200" b="1" spc="-5" dirty="0">
                <a:latin typeface="Times New Roman"/>
                <a:cs typeface="Times New Roman"/>
              </a:rPr>
              <a:t>t</a:t>
            </a:r>
            <a:r>
              <a:rPr sz="1200" b="1" dirty="0">
                <a:latin typeface="Times New Roman"/>
                <a:cs typeface="Times New Roman"/>
              </a:rPr>
              <a:t>e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C</a:t>
            </a:r>
            <a:r>
              <a:rPr sz="1200" b="1" spc="5" dirty="0">
                <a:latin typeface="Times New Roman"/>
                <a:cs typeface="Times New Roman"/>
              </a:rPr>
              <a:t>om</a:t>
            </a:r>
            <a:r>
              <a:rPr sz="1200" b="1" spc="-20" dirty="0">
                <a:latin typeface="Times New Roman"/>
                <a:cs typeface="Times New Roman"/>
              </a:rPr>
              <a:t>m</a:t>
            </a:r>
            <a:r>
              <a:rPr sz="1200" b="1" dirty="0">
                <a:latin typeface="Times New Roman"/>
                <a:cs typeface="Times New Roman"/>
              </a:rPr>
              <a:t>unica</a:t>
            </a:r>
            <a:r>
              <a:rPr sz="1200" b="1" spc="-10" dirty="0">
                <a:latin typeface="Times New Roman"/>
                <a:cs typeface="Times New Roman"/>
              </a:rPr>
              <a:t>t</a:t>
            </a:r>
            <a:r>
              <a:rPr sz="1200" b="1" dirty="0">
                <a:latin typeface="Times New Roman"/>
                <a:cs typeface="Times New Roman"/>
              </a:rPr>
              <a:t>io</a:t>
            </a:r>
            <a:r>
              <a:rPr sz="1200" b="1" spc="5" dirty="0">
                <a:latin typeface="Times New Roman"/>
                <a:cs typeface="Times New Roman"/>
              </a:rPr>
              <a:t>n</a:t>
            </a:r>
            <a:r>
              <a:rPr sz="1200" b="1" dirty="0"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9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95600"/>
              </a:lnSpc>
            </a:pPr>
            <a:r>
              <a:rPr sz="1200" dirty="0">
                <a:latin typeface="Times New Roman"/>
                <a:cs typeface="Times New Roman"/>
              </a:rPr>
              <a:t>How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busin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sses 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ommu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ic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te </a:t>
            </a:r>
            <a:r>
              <a:rPr sz="1200" spc="-5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ith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 othe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, bo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h int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rn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1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te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ll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own voice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ll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po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te 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mmunic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tions. 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ther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tup or 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ea</a:t>
            </a:r>
            <a:r>
              <a:rPr sz="1200" dirty="0">
                <a:latin typeface="Times New Roman"/>
                <a:cs typeface="Times New Roman"/>
              </a:rPr>
              <a:t>soned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usiness fi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m,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 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ee</a:t>
            </a:r>
            <a:r>
              <a:rPr sz="1200" dirty="0">
                <a:latin typeface="Times New Roman"/>
                <a:cs typeface="Times New Roman"/>
              </a:rPr>
              <a:t>d to know that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por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c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mmunic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tions str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te</a:t>
            </a:r>
            <a:r>
              <a:rPr sz="1200" spc="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b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kbone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f the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ov</a:t>
            </a:r>
            <a:r>
              <a:rPr sz="1200" spc="5" dirty="0">
                <a:latin typeface="Times New Roman"/>
                <a:cs typeface="Times New Roman"/>
              </a:rPr>
              <a:t>er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ll public</a:t>
            </a:r>
            <a:r>
              <a:rPr sz="1200" spc="-5" dirty="0">
                <a:latin typeface="Times New Roman"/>
                <a:cs typeface="Times New Roman"/>
              </a:rPr>
              <a:t> re</a:t>
            </a:r>
            <a:r>
              <a:rPr sz="1200" dirty="0">
                <a:latin typeface="Times New Roman"/>
                <a:cs typeface="Times New Roman"/>
              </a:rPr>
              <a:t>lations str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dopted </a:t>
            </a:r>
            <a:r>
              <a:rPr sz="1200" spc="2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 pro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ssion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ls worki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u="sng" dirty="0">
                <a:latin typeface="Times New Roman"/>
                <a:cs typeface="Times New Roman"/>
                <a:hlinkClick r:id="rId5"/>
              </a:rPr>
              <a:t>PR </a:t>
            </a:r>
            <a:r>
              <a:rPr sz="1200" u="sng" spc="-5" dirty="0">
                <a:latin typeface="Times New Roman"/>
                <a:cs typeface="Times New Roman"/>
                <a:hlinkClick r:id="rId5"/>
              </a:rPr>
              <a:t>c</a:t>
            </a:r>
            <a:r>
              <a:rPr sz="1200" u="sng" dirty="0">
                <a:latin typeface="Times New Roman"/>
                <a:cs typeface="Times New Roman"/>
                <a:hlinkClick r:id="rId5"/>
              </a:rPr>
              <a:t>onsultants in D</a:t>
            </a:r>
            <a:r>
              <a:rPr sz="1200" u="sng" spc="-5" dirty="0">
                <a:latin typeface="Times New Roman"/>
                <a:cs typeface="Times New Roman"/>
                <a:hlinkClick r:id="rId5"/>
              </a:rPr>
              <a:t>e</a:t>
            </a:r>
            <a:r>
              <a:rPr sz="1200" u="sng" dirty="0">
                <a:latin typeface="Times New Roman"/>
                <a:cs typeface="Times New Roman"/>
                <a:hlinkClick r:id="rId5"/>
              </a:rPr>
              <a:t>lh</a:t>
            </a:r>
            <a:r>
              <a:rPr sz="1200" u="sng" spc="5" dirty="0">
                <a:latin typeface="Times New Roman"/>
                <a:cs typeface="Times New Roman"/>
                <a:hlinkClick r:id="rId5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3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uses the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 voice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e</a:t>
            </a:r>
            <a:r>
              <a:rPr sz="1200" spc="5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re</a:t>
            </a:r>
            <a:r>
              <a:rPr sz="1200" dirty="0">
                <a:latin typeface="Times New Roman"/>
                <a:cs typeface="Times New Roman"/>
              </a:rPr>
              <a:t>ss import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nt 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ssag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 to the</a:t>
            </a:r>
            <a:r>
              <a:rPr sz="1200" spc="-5" dirty="0">
                <a:latin typeface="Times New Roman"/>
                <a:cs typeface="Times New Roman"/>
              </a:rPr>
              <a:t> a</a:t>
            </a:r>
            <a:r>
              <a:rPr sz="1200" dirty="0">
                <a:latin typeface="Times New Roman"/>
                <a:cs typeface="Times New Roman"/>
              </a:rPr>
              <a:t>udie</a:t>
            </a:r>
            <a:r>
              <a:rPr sz="1200" spc="5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a </a:t>
            </a: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spc="1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1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 th</a:t>
            </a:r>
            <a:r>
              <a:rPr sz="1200" spc="1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ble to und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rst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"/>
              </a:spcBef>
            </a:pPr>
            <a:endParaRPr sz="1150">
              <a:latin typeface="Times New Roman"/>
              <a:cs typeface="Times New Roman"/>
            </a:endParaRPr>
          </a:p>
          <a:p>
            <a:pPr marL="436245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Me</a:t>
            </a:r>
            <a:r>
              <a:rPr sz="1200" b="1" dirty="0">
                <a:latin typeface="Times New Roman"/>
                <a:cs typeface="Times New Roman"/>
              </a:rPr>
              <a:t>dia R</a:t>
            </a:r>
            <a:r>
              <a:rPr sz="1200" b="1" spc="-5" dirty="0">
                <a:latin typeface="Times New Roman"/>
                <a:cs typeface="Times New Roman"/>
              </a:rPr>
              <a:t>e</a:t>
            </a:r>
            <a:r>
              <a:rPr sz="1200" b="1" dirty="0">
                <a:latin typeface="Times New Roman"/>
                <a:cs typeface="Times New Roman"/>
              </a:rPr>
              <a:t>lations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24460">
              <a:lnSpc>
                <a:spcPct val="95700"/>
              </a:lnSpc>
            </a:pP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</a:t>
            </a:r>
            <a:r>
              <a:rPr sz="1200" dirty="0">
                <a:latin typeface="Times New Roman"/>
                <a:cs typeface="Times New Roman"/>
              </a:rPr>
              <a:t>lations 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fer to the</a:t>
            </a:r>
            <a:r>
              <a:rPr sz="1200" spc="-5" dirty="0">
                <a:latin typeface="Times New Roman"/>
                <a:cs typeface="Times New Roman"/>
              </a:rPr>
              <a:t> re</a:t>
            </a:r>
            <a:r>
              <a:rPr sz="1200" dirty="0">
                <a:latin typeface="Times New Roman"/>
                <a:cs typeface="Times New Roman"/>
              </a:rPr>
              <a:t>lationship sh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</a:t>
            </a:r>
            <a:r>
              <a:rPr sz="1200" spc="2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 o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ni</a:t>
            </a:r>
            <a:r>
              <a:rPr sz="1200" spc="5" dirty="0">
                <a:latin typeface="Times New Roman"/>
                <a:cs typeface="Times New Roman"/>
              </a:rPr>
              <a:t>z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tion with the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ss.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 or</a:t>
            </a:r>
            <a:r>
              <a:rPr sz="1200" spc="5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 to be suc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ssful,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 n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to 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ea</a:t>
            </a:r>
            <a:r>
              <a:rPr sz="1200" dirty="0">
                <a:latin typeface="Times New Roman"/>
                <a:cs typeface="Times New Roman"/>
              </a:rPr>
              <a:t>t 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lationship with the 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 cont</a:t>
            </a:r>
            <a:r>
              <a:rPr sz="1200" spc="-5" dirty="0">
                <a:latin typeface="Times New Roman"/>
                <a:cs typeface="Times New Roman"/>
              </a:rPr>
              <a:t>ac</a:t>
            </a:r>
            <a:r>
              <a:rPr sz="1200" dirty="0">
                <a:latin typeface="Times New Roman"/>
                <a:cs typeface="Times New Roman"/>
              </a:rPr>
              <a:t>t </a:t>
            </a:r>
            <a:r>
              <a:rPr sz="1200" spc="1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rson 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dirty="0">
                <a:latin typeface="Times New Roman"/>
                <a:cs typeface="Times New Roman"/>
              </a:rPr>
              <a:t>rom the 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lev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nt n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ws outl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ts to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nsure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 busin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ll port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spc="15" dirty="0">
                <a:latin typeface="Times New Roman"/>
                <a:cs typeface="Times New Roman"/>
              </a:rPr>
              <a:t>a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in 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5" dirty="0">
                <a:latin typeface="Times New Roman"/>
                <a:cs typeface="Times New Roman"/>
              </a:rPr>
              <a:t>e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 of the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tar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udien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And, this is wh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 the t</a:t>
            </a:r>
            <a:r>
              <a:rPr sz="1200" spc="-5" dirty="0">
                <a:latin typeface="Times New Roman"/>
                <a:cs typeface="Times New Roman"/>
              </a:rPr>
              <a:t>ra</a:t>
            </a:r>
            <a:r>
              <a:rPr sz="1200" dirty="0">
                <a:latin typeface="Times New Roman"/>
                <a:cs typeface="Times New Roman"/>
              </a:rPr>
              <a:t>ditional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d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git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 </a:t>
            </a:r>
            <a:r>
              <a:rPr sz="1200" spc="5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R se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vic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 provid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10" dirty="0">
                <a:latin typeface="Times New Roman"/>
                <a:cs typeface="Times New Roman"/>
              </a:rPr>
              <a:t> b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 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ies in D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lhi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ome h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20" dirty="0">
                <a:latin typeface="Times New Roman"/>
                <a:cs typeface="Times New Roman"/>
              </a:rPr>
              <a:t>d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s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mbiotic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lationship betw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 the pr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 a</a:t>
            </a:r>
            <a:r>
              <a:rPr sz="1200" spc="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d </a:t>
            </a:r>
            <a:r>
              <a:rPr sz="1200" spc="2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usiness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"/>
              </a:spcBef>
            </a:pPr>
            <a:endParaRPr sz="1150">
              <a:latin typeface="Times New Roman"/>
              <a:cs typeface="Times New Roman"/>
            </a:endParaRPr>
          </a:p>
          <a:p>
            <a:pPr marL="436245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Co</a:t>
            </a:r>
            <a:r>
              <a:rPr sz="1200" b="1" spc="-10" dirty="0">
                <a:latin typeface="Times New Roman"/>
                <a:cs typeface="Times New Roman"/>
              </a:rPr>
              <a:t>m</a:t>
            </a:r>
            <a:r>
              <a:rPr sz="1200" b="1" spc="-20" dirty="0">
                <a:latin typeface="Times New Roman"/>
                <a:cs typeface="Times New Roman"/>
              </a:rPr>
              <a:t>m</a:t>
            </a:r>
            <a:r>
              <a:rPr sz="1200" b="1" dirty="0">
                <a:latin typeface="Times New Roman"/>
                <a:cs typeface="Times New Roman"/>
              </a:rPr>
              <a:t>unity </a:t>
            </a:r>
            <a:r>
              <a:rPr sz="1200" b="1" spc="5" dirty="0">
                <a:latin typeface="Times New Roman"/>
                <a:cs typeface="Times New Roman"/>
              </a:rPr>
              <a:t>R</a:t>
            </a:r>
            <a:r>
              <a:rPr sz="1200" b="1" spc="-5" dirty="0">
                <a:latin typeface="Times New Roman"/>
                <a:cs typeface="Times New Roman"/>
              </a:rPr>
              <a:t>e</a:t>
            </a:r>
            <a:r>
              <a:rPr sz="1200" b="1" dirty="0">
                <a:latin typeface="Times New Roman"/>
                <a:cs typeface="Times New Roman"/>
              </a:rPr>
              <a:t>lations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 marR="320040">
              <a:lnSpc>
                <a:spcPts val="1380"/>
              </a:lnSpc>
            </a:pP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ther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our </a:t>
            </a:r>
            <a:r>
              <a:rPr sz="1200" spc="-5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u</a:t>
            </a:r>
            <a:r>
              <a:rPr sz="1200" spc="10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iness both 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rt of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ommuni</a:t>
            </a:r>
            <a:r>
              <a:rPr sz="1200" spc="1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i</a:t>
            </a:r>
            <a:r>
              <a:rPr sz="1200" spc="2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 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od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ommuni</a:t>
            </a:r>
            <a:r>
              <a:rPr sz="1200" spc="1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y 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lations on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wh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st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blishes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our </a:t>
            </a:r>
            <a:r>
              <a:rPr sz="1200" spc="-5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usines</a:t>
            </a:r>
            <a:r>
              <a:rPr sz="1200" spc="10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’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the perc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ptions of oth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rs in the mind of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 audi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dirty="0">
                <a:latin typeface="Times New Roman"/>
                <a:cs typeface="Times New Roman"/>
              </a:rPr>
              <a:t>. PR </a:t>
            </a:r>
            <a:r>
              <a:rPr sz="1200" spc="-5" dirty="0">
                <a:latin typeface="Times New Roman"/>
                <a:cs typeface="Times New Roman"/>
              </a:rPr>
              <a:t>f</a:t>
            </a:r>
            <a:r>
              <a:rPr sz="1200" dirty="0">
                <a:latin typeface="Times New Roman"/>
                <a:cs typeface="Times New Roman"/>
              </a:rPr>
              <a:t>ir</a:t>
            </a:r>
            <a:r>
              <a:rPr sz="1200" spc="5" dirty="0">
                <a:latin typeface="Times New Roman"/>
                <a:cs typeface="Times New Roman"/>
              </a:rPr>
              <a:t>m</a:t>
            </a:r>
            <a:r>
              <a:rPr sz="1200" dirty="0">
                <a:latin typeface="Times New Roman"/>
                <a:cs typeface="Times New Roman"/>
              </a:rPr>
              <a:t>s in 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lhi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il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ble in ma</a:t>
            </a:r>
            <a:r>
              <a:rPr sz="1200" spc="2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spc="15" dirty="0">
                <a:latin typeface="Times New Roman"/>
                <a:cs typeface="Times New Roman"/>
              </a:rPr>
              <a:t>a</a:t>
            </a:r>
            <a:r>
              <a:rPr sz="1200" spc="-40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 which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dirty="0">
                <a:latin typeface="Times New Roman"/>
                <a:cs typeface="Times New Roman"/>
              </a:rPr>
              <a:t>r busin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 c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 involv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in the</a:t>
            </a:r>
            <a:r>
              <a:rPr sz="1200" spc="-5" dirty="0">
                <a:latin typeface="Times New Roman"/>
                <a:cs typeface="Times New Roman"/>
              </a:rPr>
              <a:t> c</a:t>
            </a:r>
            <a:r>
              <a:rPr sz="1200" dirty="0">
                <a:latin typeface="Times New Roman"/>
                <a:cs typeface="Times New Roman"/>
              </a:rPr>
              <a:t>ommuni</a:t>
            </a:r>
            <a:r>
              <a:rPr sz="1200" spc="15" dirty="0">
                <a:latin typeface="Times New Roman"/>
                <a:cs typeface="Times New Roman"/>
              </a:rPr>
              <a:t>t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33450" y="1397507"/>
            <a:ext cx="5715000" cy="211402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13" y="921420"/>
            <a:ext cx="5964555" cy="19373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6245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C</a:t>
            </a:r>
            <a:r>
              <a:rPr sz="1200" b="1" spc="-10" dirty="0">
                <a:latin typeface="Times New Roman"/>
                <a:cs typeface="Times New Roman"/>
              </a:rPr>
              <a:t>r</a:t>
            </a:r>
            <a:r>
              <a:rPr sz="1200" b="1" dirty="0">
                <a:latin typeface="Times New Roman"/>
                <a:cs typeface="Times New Roman"/>
              </a:rPr>
              <a:t>isis </a:t>
            </a:r>
            <a:r>
              <a:rPr sz="1200" b="1" spc="-5" dirty="0">
                <a:latin typeface="Times New Roman"/>
                <a:cs typeface="Times New Roman"/>
              </a:rPr>
              <a:t>M</a:t>
            </a:r>
            <a:r>
              <a:rPr sz="1200" b="1" dirty="0">
                <a:latin typeface="Times New Roman"/>
                <a:cs typeface="Times New Roman"/>
              </a:rPr>
              <a:t>anag</a:t>
            </a:r>
            <a:r>
              <a:rPr sz="1200" b="1" spc="5" dirty="0">
                <a:latin typeface="Times New Roman"/>
                <a:cs typeface="Times New Roman"/>
              </a:rPr>
              <a:t>e</a:t>
            </a:r>
            <a:r>
              <a:rPr sz="1200" b="1" spc="-5" dirty="0">
                <a:latin typeface="Times New Roman"/>
                <a:cs typeface="Times New Roman"/>
              </a:rPr>
              <a:t>me</a:t>
            </a:r>
            <a:r>
              <a:rPr sz="1200" b="1" dirty="0">
                <a:latin typeface="Times New Roman"/>
                <a:cs typeface="Times New Roman"/>
              </a:rPr>
              <a:t>nt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1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 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ndle 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5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sis or 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 un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ec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situation c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 make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rea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our </a:t>
            </a:r>
            <a:r>
              <a:rPr sz="1200" spc="-5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usi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ss. H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ving 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 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lh</a:t>
            </a:r>
            <a:r>
              <a:rPr sz="1200" spc="5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,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ll pr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pp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up with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risis 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ment plan 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 pla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a</a:t>
            </a:r>
            <a:r>
              <a:rPr sz="1200" dirty="0">
                <a:latin typeface="Times New Roman"/>
                <a:cs typeface="Times New Roman"/>
              </a:rPr>
              <a:t>llows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our busin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 to op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te 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 n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rm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1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 possible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 if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tou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st 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risis l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nds down on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dirty="0">
                <a:latin typeface="Times New Roman"/>
                <a:cs typeface="Times New Roman"/>
              </a:rPr>
              <a:t>r should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r. 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 pro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sionals 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1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much t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ined 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f h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ndl</a:t>
            </a:r>
            <a:r>
              <a:rPr sz="1200" spc="15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these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situ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tions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p</a:t>
            </a:r>
            <a:r>
              <a:rPr sz="1200" spc="-5" dirty="0">
                <a:latin typeface="Times New Roman"/>
                <a:cs typeface="Times New Roman"/>
              </a:rPr>
              <a:t>re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rvi</a:t>
            </a:r>
            <a:r>
              <a:rPr sz="1200" spc="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5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rd 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5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pu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tion in the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1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 marR="212725">
              <a:lnSpc>
                <a:spcPct val="95400"/>
              </a:lnSpc>
            </a:pPr>
            <a:r>
              <a:rPr sz="1200" dirty="0">
                <a:latin typeface="Times New Roman"/>
                <a:cs typeface="Times New Roman"/>
              </a:rPr>
              <a:t>Public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lations involv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</a:t>
            </a:r>
            <a:r>
              <a:rPr sz="1200" spc="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</a:t>
            </a:r>
            <a:r>
              <a:rPr sz="1200" dirty="0">
                <a:latin typeface="Times New Roman"/>
                <a:cs typeface="Times New Roman"/>
              </a:rPr>
              <a:t>tivities 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str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 that combine up to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build 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positive im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f the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busin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 in the </a:t>
            </a:r>
            <a:r>
              <a:rPr sz="1200" spc="15" dirty="0">
                <a:latin typeface="Times New Roman"/>
                <a:cs typeface="Times New Roman"/>
              </a:rPr>
              <a:t>e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 of 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tar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udien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. </a:t>
            </a:r>
            <a:r>
              <a:rPr sz="1200" spc="5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plan in p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ac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n k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p these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ts o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ni</a:t>
            </a:r>
            <a:r>
              <a:rPr sz="1200" spc="5" dirty="0">
                <a:latin typeface="Times New Roman"/>
                <a:cs typeface="Times New Roman"/>
              </a:rPr>
              <a:t>z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spc="5" dirty="0">
                <a:latin typeface="Times New Roman"/>
                <a:cs typeface="Times New Roman"/>
              </a:rPr>
              <a:t>re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te the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im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 </a:t>
            </a: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nt </a:t>
            </a:r>
            <a:r>
              <a:rPr sz="1200" spc="5" dirty="0">
                <a:latin typeface="Times New Roman"/>
                <a:cs typeface="Times New Roman"/>
              </a:rPr>
              <a:t>f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dirty="0">
                <a:latin typeface="Times New Roman"/>
                <a:cs typeface="Times New Roman"/>
              </a:rPr>
              <a:t>r busin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468</Words>
  <Application>Microsoft Office PowerPoint</Application>
  <PresentationFormat>Benutzerdefiniert</PresentationFormat>
  <Paragraphs>18</Paragraphs>
  <Slides>2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Office Theme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Online2PDF.com</dc:creator>
  <cp:lastModifiedBy>Online2PDF.com</cp:lastModifiedBy>
  <cp:revision>1</cp:revision>
  <dcterms:created xsi:type="dcterms:W3CDTF">2017-07-26T08:06:50Z</dcterms:created>
  <dcterms:modified xsi:type="dcterms:W3CDTF">2017-07-26T06:06:52Z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2017-07-26T00:00:00Z</vt:filetime>
  </property>
  <property fmtid="{D5CDD505-2E9C-101B-9397-08002B2CF9AE}" pid="3" name="LastSaved">
    <vt:filetime>2017-07-26T00:00:00Z</vt:filetime>
  </property>
</Properties>
</file>