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7772400" cy="10058400"/>
  <p:notesSz cx="7772400" cy="100584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52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5"/>
            <a:ext cx="6995159" cy="16093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59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yccommunication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://www.tyccommunication.com/services/public-relation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34241" y="980673"/>
            <a:ext cx="5313680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dirty="0">
                <a:latin typeface="Arial Black"/>
                <a:cs typeface="Arial Black"/>
              </a:rPr>
              <a:t>4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spc="-55" dirty="0">
                <a:latin typeface="Arial Black"/>
                <a:cs typeface="Arial Black"/>
              </a:rPr>
              <a:t>P</a:t>
            </a:r>
            <a:r>
              <a:rPr sz="2000" dirty="0">
                <a:latin typeface="Arial Black"/>
                <a:cs typeface="Arial Black"/>
              </a:rPr>
              <a:t>R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spc="-45" dirty="0">
                <a:latin typeface="Arial Black"/>
                <a:cs typeface="Arial Black"/>
              </a:rPr>
              <a:t>M</a:t>
            </a:r>
            <a:r>
              <a:rPr sz="2000" spc="-60" dirty="0">
                <a:latin typeface="Arial Black"/>
                <a:cs typeface="Arial Black"/>
              </a:rPr>
              <a:t>i</a:t>
            </a:r>
            <a:r>
              <a:rPr sz="2000" spc="-50" dirty="0">
                <a:latin typeface="Arial Black"/>
                <a:cs typeface="Arial Black"/>
              </a:rPr>
              <a:t>st</a:t>
            </a:r>
            <a:r>
              <a:rPr sz="2000" spc="-65" dirty="0">
                <a:latin typeface="Arial Black"/>
                <a:cs typeface="Arial Black"/>
              </a:rPr>
              <a:t>a</a:t>
            </a:r>
            <a:r>
              <a:rPr sz="2000" spc="-55" dirty="0">
                <a:latin typeface="Arial Black"/>
                <a:cs typeface="Arial Black"/>
              </a:rPr>
              <a:t>ke</a:t>
            </a:r>
            <a:r>
              <a:rPr sz="2000" dirty="0">
                <a:latin typeface="Arial Black"/>
                <a:cs typeface="Arial Black"/>
              </a:rPr>
              <a:t>s</a:t>
            </a:r>
            <a:r>
              <a:rPr sz="2000" spc="75" dirty="0">
                <a:latin typeface="Times New Roman"/>
                <a:cs typeface="Times New Roman"/>
              </a:rPr>
              <a:t> </a:t>
            </a:r>
            <a:r>
              <a:rPr sz="2000" spc="-50" dirty="0">
                <a:latin typeface="Arial Black"/>
                <a:cs typeface="Arial Black"/>
              </a:rPr>
              <a:t>t</a:t>
            </a:r>
            <a:r>
              <a:rPr sz="2000" spc="-55" dirty="0">
                <a:latin typeface="Arial Black"/>
                <a:cs typeface="Arial Black"/>
              </a:rPr>
              <a:t>ha</a:t>
            </a:r>
            <a:r>
              <a:rPr sz="2000" dirty="0">
                <a:latin typeface="Arial Black"/>
                <a:cs typeface="Arial Black"/>
              </a:rPr>
              <a:t>t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spc="-45" dirty="0">
                <a:latin typeface="Arial Black"/>
                <a:cs typeface="Arial Black"/>
              </a:rPr>
              <a:t>S</a:t>
            </a:r>
            <a:r>
              <a:rPr sz="2000" spc="-65" dirty="0">
                <a:latin typeface="Arial Black"/>
                <a:cs typeface="Arial Black"/>
              </a:rPr>
              <a:t>t</a:t>
            </a:r>
            <a:r>
              <a:rPr sz="2000" spc="-55" dirty="0">
                <a:latin typeface="Arial Black"/>
                <a:cs typeface="Arial Black"/>
              </a:rPr>
              <a:t>a</a:t>
            </a:r>
            <a:r>
              <a:rPr sz="2000" spc="-50" dirty="0">
                <a:latin typeface="Arial Black"/>
                <a:cs typeface="Arial Black"/>
              </a:rPr>
              <a:t>rt</a:t>
            </a:r>
            <a:r>
              <a:rPr sz="2000" spc="-55" dirty="0">
                <a:latin typeface="Arial Black"/>
                <a:cs typeface="Arial Black"/>
              </a:rPr>
              <a:t>up</a:t>
            </a:r>
            <a:r>
              <a:rPr sz="2000" dirty="0">
                <a:latin typeface="Arial Black"/>
                <a:cs typeface="Arial Black"/>
              </a:rPr>
              <a:t>s</a:t>
            </a:r>
            <a:r>
              <a:rPr sz="2000" spc="75" dirty="0">
                <a:latin typeface="Times New Roman"/>
                <a:cs typeface="Times New Roman"/>
              </a:rPr>
              <a:t> </a:t>
            </a:r>
            <a:r>
              <a:rPr sz="2000" spc="-45" dirty="0">
                <a:latin typeface="Arial Black"/>
                <a:cs typeface="Arial Black"/>
              </a:rPr>
              <a:t>M</a:t>
            </a:r>
            <a:r>
              <a:rPr sz="2000" spc="-65" dirty="0">
                <a:latin typeface="Arial Black"/>
                <a:cs typeface="Arial Black"/>
              </a:rPr>
              <a:t>u</a:t>
            </a:r>
            <a:r>
              <a:rPr sz="2000" spc="-60" dirty="0">
                <a:latin typeface="Arial Black"/>
                <a:cs typeface="Arial Black"/>
              </a:rPr>
              <a:t>s</a:t>
            </a:r>
            <a:r>
              <a:rPr sz="2000" dirty="0">
                <a:latin typeface="Arial Black"/>
                <a:cs typeface="Arial Black"/>
              </a:rPr>
              <a:t>t</a:t>
            </a:r>
            <a:r>
              <a:rPr sz="2000" spc="75" dirty="0">
                <a:latin typeface="Times New Roman"/>
                <a:cs typeface="Times New Roman"/>
              </a:rPr>
              <a:t> </a:t>
            </a:r>
            <a:r>
              <a:rPr sz="2000" spc="-50" dirty="0">
                <a:latin typeface="Arial Black"/>
                <a:cs typeface="Arial Black"/>
              </a:rPr>
              <a:t>Av</a:t>
            </a:r>
            <a:r>
              <a:rPr sz="2000" spc="-65" dirty="0">
                <a:latin typeface="Arial Black"/>
                <a:cs typeface="Arial Black"/>
              </a:rPr>
              <a:t>o</a:t>
            </a:r>
            <a:r>
              <a:rPr sz="2000" spc="-45" dirty="0">
                <a:latin typeface="Arial Black"/>
                <a:cs typeface="Arial Black"/>
              </a:rPr>
              <a:t>i</a:t>
            </a:r>
            <a:r>
              <a:rPr sz="2000" dirty="0">
                <a:latin typeface="Arial Black"/>
                <a:cs typeface="Arial Black"/>
              </a:rPr>
              <a:t>d</a:t>
            </a:r>
            <a:endParaRPr sz="2000">
              <a:latin typeface="Arial Black"/>
              <a:cs typeface="Arial Blac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12" y="4462683"/>
            <a:ext cx="5963285" cy="46012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6350" indent="43815">
              <a:lnSpc>
                <a:spcPct val="146000"/>
              </a:lnSpc>
            </a:pPr>
            <a:r>
              <a:rPr sz="1200" dirty="0">
                <a:latin typeface="Times New Roman"/>
                <a:cs typeface="Times New Roman"/>
              </a:rPr>
              <a:t>A ton 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re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 ent</a:t>
            </a:r>
            <a:r>
              <a:rPr sz="1200" spc="-5" dirty="0">
                <a:latin typeface="Times New Roman"/>
                <a:cs typeface="Times New Roman"/>
              </a:rPr>
              <a:t>re</a:t>
            </a:r>
            <a:r>
              <a:rPr sz="1200" spc="10" dirty="0">
                <a:latin typeface="Times New Roman"/>
                <a:cs typeface="Times New Roman"/>
              </a:rPr>
              <a:t>p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u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s come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up with some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mazing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innovative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busin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ide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s, but the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</a:t>
            </a:r>
            <a:r>
              <a:rPr sz="1200" spc="25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f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w </a:t>
            </a:r>
            <a:r>
              <a:rPr sz="1200" spc="-5" dirty="0">
                <a:latin typeface="Times New Roman"/>
                <a:cs typeface="Times New Roman"/>
              </a:rPr>
              <a:t>w</a:t>
            </a:r>
            <a:r>
              <a:rPr sz="1200" dirty="0">
                <a:latin typeface="Times New Roman"/>
                <a:cs typeface="Times New Roman"/>
              </a:rPr>
              <a:t>ho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b</a:t>
            </a:r>
            <a:r>
              <a:rPr sz="1200" spc="10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 succ</a:t>
            </a:r>
            <a:r>
              <a:rPr sz="1200" spc="-5" dirty="0">
                <a:latin typeface="Times New Roman"/>
                <a:cs typeface="Times New Roman"/>
              </a:rPr>
              <a:t>ee</a:t>
            </a:r>
            <a:r>
              <a:rPr sz="1200" dirty="0">
                <a:latin typeface="Times New Roman"/>
                <a:cs typeface="Times New Roman"/>
              </a:rPr>
              <a:t>d in this hi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25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ompetitive m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k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t.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3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t is not on</a:t>
            </a:r>
            <a:r>
              <a:rPr sz="1200" spc="25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idea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that b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s succ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ss in the ma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k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t, but it is also the pl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f m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5" dirty="0">
                <a:latin typeface="Times New Roman"/>
                <a:cs typeface="Times New Roman"/>
              </a:rPr>
              <a:t>k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ting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s</a:t>
            </a:r>
            <a:r>
              <a:rPr sz="1200" dirty="0">
                <a:latin typeface="Times New Roman"/>
                <a:cs typeface="Times New Roman"/>
              </a:rPr>
              <a:t>tr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ies th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e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dopting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 su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spc="5" dirty="0">
                <a:latin typeface="Times New Roman"/>
                <a:cs typeface="Times New Roman"/>
              </a:rPr>
              <a:t>c</a:t>
            </a:r>
            <a:r>
              <a:rPr sz="1200" spc="-5" dirty="0">
                <a:latin typeface="Times New Roman"/>
                <a:cs typeface="Times New Roman"/>
              </a:rPr>
              <a:t>ee</a:t>
            </a:r>
            <a:r>
              <a:rPr sz="1200" dirty="0">
                <a:latin typeface="Times New Roman"/>
                <a:cs typeface="Times New Roman"/>
              </a:rPr>
              <a:t>d in t</a:t>
            </a:r>
            <a:r>
              <a:rPr sz="1200" spc="10" dirty="0">
                <a:latin typeface="Times New Roman"/>
                <a:cs typeface="Times New Roman"/>
              </a:rPr>
              <a:t>h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k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t. And,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 public 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lations </a:t>
            </a:r>
            <a:r>
              <a:rPr sz="1200" spc="-5" dirty="0">
                <a:latin typeface="Times New Roman"/>
                <a:cs typeface="Times New Roman"/>
              </a:rPr>
              <a:t>(</a:t>
            </a:r>
            <a:r>
              <a:rPr sz="1200" dirty="0">
                <a:latin typeface="Times New Roman"/>
                <a:cs typeface="Times New Roman"/>
              </a:rPr>
              <a:t>PR) b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ne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most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ssential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k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str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-10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ie</a:t>
            </a:r>
            <a:r>
              <a:rPr sz="1200" spc="-5" dirty="0">
                <a:latin typeface="Times New Roman"/>
                <a:cs typeface="Times New Roman"/>
              </a:rPr>
              <a:t>s</a:t>
            </a:r>
            <a:r>
              <a:rPr sz="1200" dirty="0">
                <a:latin typeface="Times New Roman"/>
                <a:cs typeface="Times New Roman"/>
              </a:rPr>
              <a:t>, Sta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tups n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 to m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ke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sure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that th</a:t>
            </a:r>
            <a:r>
              <a:rPr sz="1200" spc="2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</a:t>
            </a:r>
            <a:r>
              <a:rPr sz="1200" spc="10" dirty="0">
                <a:latin typeface="Times New Roman"/>
                <a:cs typeface="Times New Roman"/>
              </a:rPr>
              <a:t>s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su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25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using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it. H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re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some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m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jor mis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on</a:t>
            </a:r>
            <a:r>
              <a:rPr sz="1200" spc="-5" dirty="0">
                <a:latin typeface="Times New Roman"/>
                <a:cs typeface="Times New Roman"/>
              </a:rPr>
              <a:t>ce</a:t>
            </a:r>
            <a:r>
              <a:rPr sz="1200" dirty="0">
                <a:latin typeface="Times New Roman"/>
                <a:cs typeface="Times New Roman"/>
              </a:rPr>
              <a:t>ptions st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rtups 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10" dirty="0">
                <a:latin typeface="Times New Roman"/>
                <a:cs typeface="Times New Roman"/>
              </a:rPr>
              <a:t>v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wh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onsi</a:t>
            </a:r>
            <a:r>
              <a:rPr sz="1200" spc="10" dirty="0">
                <a:latin typeface="Times New Roman"/>
                <a:cs typeface="Times New Roman"/>
              </a:rPr>
              <a:t>d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ri</a:t>
            </a:r>
            <a:r>
              <a:rPr sz="1200" spc="5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dirty="0">
                <a:latin typeface="Times New Roman"/>
                <a:cs typeface="Times New Roman"/>
              </a:rPr>
              <a:t>The</a:t>
            </a:r>
            <a:r>
              <a:rPr sz="1200" b="1" spc="-5" dirty="0">
                <a:latin typeface="Times New Roman"/>
                <a:cs typeface="Times New Roman"/>
              </a:rPr>
              <a:t> “</a:t>
            </a:r>
            <a:r>
              <a:rPr sz="1200" b="1" dirty="0">
                <a:latin typeface="Times New Roman"/>
                <a:cs typeface="Times New Roman"/>
              </a:rPr>
              <a:t>We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do</a:t>
            </a:r>
            <a:r>
              <a:rPr sz="1200" b="1" spc="5" dirty="0">
                <a:latin typeface="Times New Roman"/>
                <a:cs typeface="Times New Roman"/>
              </a:rPr>
              <a:t>n</a:t>
            </a:r>
            <a:r>
              <a:rPr sz="1200" b="1" spc="-5" dirty="0">
                <a:latin typeface="Times New Roman"/>
                <a:cs typeface="Times New Roman"/>
              </a:rPr>
              <a:t>’</a:t>
            </a:r>
            <a:r>
              <a:rPr sz="1200" b="1" dirty="0">
                <a:latin typeface="Times New Roman"/>
                <a:cs typeface="Times New Roman"/>
              </a:rPr>
              <a:t>t ne</a:t>
            </a:r>
            <a:r>
              <a:rPr sz="1200" b="1" spc="-10" dirty="0">
                <a:latin typeface="Times New Roman"/>
                <a:cs typeface="Times New Roman"/>
              </a:rPr>
              <a:t>e</a:t>
            </a:r>
            <a:r>
              <a:rPr sz="1200" b="1" dirty="0">
                <a:latin typeface="Times New Roman"/>
                <a:cs typeface="Times New Roman"/>
              </a:rPr>
              <a:t>d </a:t>
            </a:r>
            <a:r>
              <a:rPr sz="1200" b="1" spc="-15" dirty="0">
                <a:latin typeface="Times New Roman"/>
                <a:cs typeface="Times New Roman"/>
              </a:rPr>
              <a:t>P</a:t>
            </a:r>
            <a:r>
              <a:rPr sz="1200" b="1" spc="10" dirty="0">
                <a:latin typeface="Times New Roman"/>
                <a:cs typeface="Times New Roman"/>
              </a:rPr>
              <a:t>R</a:t>
            </a:r>
            <a:r>
              <a:rPr sz="1200" b="1" dirty="0">
                <a:latin typeface="Times New Roman"/>
                <a:cs typeface="Times New Roman"/>
              </a:rPr>
              <a:t>” sta</a:t>
            </a:r>
            <a:r>
              <a:rPr sz="1200" b="1" spc="-10" dirty="0">
                <a:latin typeface="Times New Roman"/>
                <a:cs typeface="Times New Roman"/>
              </a:rPr>
              <a:t>t</a:t>
            </a:r>
            <a:r>
              <a:rPr sz="1200" b="1" dirty="0">
                <a:latin typeface="Times New Roman"/>
                <a:cs typeface="Times New Roman"/>
              </a:rPr>
              <a:t>e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of</a:t>
            </a:r>
            <a:r>
              <a:rPr sz="1200" b="1" spc="15" dirty="0">
                <a:latin typeface="Times New Roman"/>
                <a:cs typeface="Times New Roman"/>
              </a:rPr>
              <a:t> </a:t>
            </a:r>
            <a:r>
              <a:rPr sz="1200" b="1" spc="-20" dirty="0">
                <a:latin typeface="Times New Roman"/>
                <a:cs typeface="Times New Roman"/>
              </a:rPr>
              <a:t>m</a:t>
            </a:r>
            <a:r>
              <a:rPr sz="1200" b="1" dirty="0">
                <a:latin typeface="Times New Roman"/>
                <a:cs typeface="Times New Roman"/>
              </a:rPr>
              <a:t>i</a:t>
            </a:r>
            <a:r>
              <a:rPr sz="1200" b="1" spc="5" dirty="0">
                <a:latin typeface="Times New Roman"/>
                <a:cs typeface="Times New Roman"/>
              </a:rPr>
              <a:t>n</a:t>
            </a:r>
            <a:r>
              <a:rPr sz="1200" b="1" dirty="0">
                <a:latin typeface="Times New Roman"/>
                <a:cs typeface="Times New Roman"/>
              </a:rPr>
              <a:t>d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9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 marR="5080">
              <a:lnSpc>
                <a:spcPct val="143800"/>
              </a:lnSpc>
            </a:pPr>
            <a:r>
              <a:rPr sz="1200" spc="5" dirty="0">
                <a:latin typeface="Times New Roman"/>
                <a:cs typeface="Times New Roman"/>
              </a:rPr>
              <a:t>W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know </a:t>
            </a:r>
            <a:r>
              <a:rPr sz="1200" spc="-5" dirty="0">
                <a:latin typeface="Times New Roman"/>
                <a:cs typeface="Times New Roman"/>
              </a:rPr>
              <a:t>w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planning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 st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rt 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busi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ss 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our </a:t>
            </a:r>
            <a:r>
              <a:rPr sz="1200" spc="5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wn;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ve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million thin</a:t>
            </a:r>
            <a:r>
              <a:rPr sz="1200" spc="-10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s to do on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our </a:t>
            </a:r>
            <a:r>
              <a:rPr sz="1200" spc="5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wn. </a:t>
            </a:r>
            <a:r>
              <a:rPr sz="1200" spc="-15" dirty="0">
                <a:latin typeface="Times New Roman"/>
                <a:cs typeface="Times New Roman"/>
              </a:rPr>
              <a:t>B</a:t>
            </a:r>
            <a:r>
              <a:rPr sz="1200" dirty="0">
                <a:latin typeface="Times New Roman"/>
                <a:cs typeface="Times New Roman"/>
              </a:rPr>
              <a:t>ut, </a:t>
            </a:r>
            <a:r>
              <a:rPr sz="1200" spc="15" dirty="0">
                <a:latin typeface="Times New Roman"/>
                <a:cs typeface="Times New Roman"/>
              </a:rPr>
              <a:t>i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nor</a:t>
            </a:r>
            <a:r>
              <a:rPr sz="1200" spc="5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ng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s</a:t>
            </a:r>
            <a:r>
              <a:rPr sz="1200" spc="5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ec</a:t>
            </a:r>
            <a:r>
              <a:rPr sz="1200" dirty="0">
                <a:latin typeface="Times New Roman"/>
                <a:cs typeface="Times New Roman"/>
              </a:rPr>
              <a:t>iali</a:t>
            </a:r>
            <a:r>
              <a:rPr sz="1200" spc="5" dirty="0">
                <a:latin typeface="Times New Roman"/>
                <a:cs typeface="Times New Roman"/>
              </a:rPr>
              <a:t>z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 PR </a:t>
            </a:r>
            <a:r>
              <a:rPr sz="1200" spc="-5" dirty="0">
                <a:latin typeface="Times New Roman"/>
                <a:cs typeface="Times New Roman"/>
              </a:rPr>
              <a:t>fa</a:t>
            </a:r>
            <a:r>
              <a:rPr sz="1200" spc="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ilities </a:t>
            </a:r>
            <a:r>
              <a:rPr sz="1200" spc="-5" dirty="0">
                <a:latin typeface="Times New Roman"/>
                <a:cs typeface="Times New Roman"/>
              </a:rPr>
              <a:t>w</a:t>
            </a:r>
            <a:r>
              <a:rPr sz="1200" dirty="0">
                <a:latin typeface="Times New Roman"/>
                <a:cs typeface="Times New Roman"/>
              </a:rPr>
              <a:t>ill sur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10" dirty="0">
                <a:latin typeface="Times New Roman"/>
                <a:cs typeface="Times New Roman"/>
              </a:rPr>
              <a:t>s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10" dirty="0">
                <a:latin typeface="Times New Roman"/>
                <a:cs typeface="Times New Roman"/>
              </a:rPr>
              <a:t>u</a:t>
            </a:r>
            <a:r>
              <a:rPr sz="1200" dirty="0">
                <a:latin typeface="Times New Roman"/>
                <a:cs typeface="Times New Roman"/>
              </a:rPr>
              <a:t>r </a:t>
            </a:r>
            <a:r>
              <a:rPr sz="1200" spc="-10" dirty="0">
                <a:latin typeface="Times New Roman"/>
                <a:cs typeface="Times New Roman"/>
              </a:rPr>
              <a:t>w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k b</a:t>
            </a:r>
            <a:r>
              <a:rPr sz="1200" spc="10" dirty="0">
                <a:latin typeface="Times New Roman"/>
                <a:cs typeface="Times New Roman"/>
              </a:rPr>
              <a:t>u</a:t>
            </a:r>
            <a:r>
              <a:rPr sz="1200" dirty="0">
                <a:latin typeface="Times New Roman"/>
                <a:cs typeface="Times New Roman"/>
              </a:rPr>
              <a:t>rd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 with m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dia not </a:t>
            </a:r>
            <a:r>
              <a:rPr sz="1200" spc="-5" dirty="0">
                <a:latin typeface="Times New Roman"/>
                <a:cs typeface="Times New Roman"/>
              </a:rPr>
              <a:t>ac</a:t>
            </a:r>
            <a:r>
              <a:rPr sz="1200" spc="5" dirty="0">
                <a:latin typeface="Times New Roman"/>
                <a:cs typeface="Times New Roman"/>
              </a:rPr>
              <a:t>c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pting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our invit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 as th</a:t>
            </a:r>
            <a:r>
              <a:rPr sz="1200" spc="1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</a:t>
            </a:r>
            <a:r>
              <a:rPr sz="1200" spc="20" dirty="0">
                <a:latin typeface="Times New Roman"/>
                <a:cs typeface="Times New Roman"/>
              </a:rPr>
              <a:t>n</a:t>
            </a:r>
            <a:r>
              <a:rPr sz="1200" spc="5" dirty="0">
                <a:latin typeface="Times New Roman"/>
                <a:cs typeface="Times New Roman"/>
              </a:rPr>
              <a:t>’</a:t>
            </a:r>
            <a:r>
              <a:rPr sz="1200" dirty="0">
                <a:latin typeface="Times New Roman"/>
                <a:cs typeface="Times New Roman"/>
              </a:rPr>
              <a:t>t know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ou. To m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10" dirty="0">
                <a:latin typeface="Times New Roman"/>
                <a:cs typeface="Times New Roman"/>
              </a:rPr>
              <a:t>k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media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</a:t>
            </a:r>
            <a:r>
              <a:rPr sz="1200" spc="-10" dirty="0">
                <a:latin typeface="Times New Roman"/>
                <a:cs typeface="Times New Roman"/>
              </a:rPr>
              <a:t>f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ssion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ls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w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our </a:t>
            </a:r>
            <a:r>
              <a:rPr sz="1200" spc="-5" dirty="0">
                <a:latin typeface="Times New Roman"/>
                <a:cs typeface="Times New Roman"/>
              </a:rPr>
              <a:t>p</a:t>
            </a:r>
            <a:r>
              <a:rPr sz="1200" dirty="0">
                <a:latin typeface="Times New Roman"/>
                <a:cs typeface="Times New Roman"/>
              </a:rPr>
              <a:t>l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o make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sure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</a:t>
            </a:r>
            <a:r>
              <a:rPr sz="1200" spc="2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1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 a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our l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un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lat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doing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stories 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bout the s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me, it</a:t>
            </a:r>
            <a:r>
              <a:rPr sz="1200" spc="-5" dirty="0">
                <a:latin typeface="Times New Roman"/>
                <a:cs typeface="Times New Roman"/>
              </a:rPr>
              <a:t>’</a:t>
            </a:r>
            <a:r>
              <a:rPr sz="1200" dirty="0">
                <a:latin typeface="Times New Roman"/>
                <a:cs typeface="Times New Roman"/>
              </a:rPr>
              <a:t>s nec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ssa</a:t>
            </a:r>
            <a:r>
              <a:rPr sz="1200" spc="1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f</a:t>
            </a:r>
            <a:r>
              <a:rPr sz="1200" dirty="0">
                <a:latin typeface="Times New Roman"/>
                <a:cs typeface="Times New Roman"/>
              </a:rPr>
              <a:t>or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 a st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rtup to hire the b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st possible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 </a:t>
            </a:r>
            <a:r>
              <a:rPr sz="1200" spc="10" dirty="0">
                <a:latin typeface="Times New Roman"/>
                <a:cs typeface="Times New Roman"/>
              </a:rPr>
              <a:t>D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lhi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10" dirty="0">
                <a:latin typeface="Times New Roman"/>
                <a:cs typeface="Times New Roman"/>
              </a:rPr>
              <a:t>v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il their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wide</a:t>
            </a:r>
            <a:r>
              <a:rPr sz="1200" spc="-5" dirty="0">
                <a:latin typeface="Times New Roman"/>
                <a:cs typeface="Times New Roman"/>
              </a:rPr>
              <a:t> ra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 servic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s. </a:t>
            </a:r>
            <a:r>
              <a:rPr sz="1200" spc="-10" dirty="0">
                <a:latin typeface="Times New Roman"/>
                <a:cs typeface="Times New Roman"/>
              </a:rPr>
              <a:t>B</a:t>
            </a:r>
            <a:r>
              <a:rPr sz="1200" dirty="0">
                <a:latin typeface="Times New Roman"/>
                <a:cs typeface="Times New Roman"/>
              </a:rPr>
              <a:t>ut m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ke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spc="10" dirty="0">
                <a:latin typeface="Times New Roman"/>
                <a:cs typeface="Times New Roman"/>
              </a:rPr>
              <a:t>l</a:t>
            </a:r>
            <a:r>
              <a:rPr sz="1200" spc="-5" dirty="0">
                <a:latin typeface="Times New Roman"/>
                <a:cs typeface="Times New Roman"/>
              </a:rPr>
              <a:t>ea</a:t>
            </a:r>
            <a:r>
              <a:rPr sz="1200" dirty="0">
                <a:latin typeface="Times New Roman"/>
                <a:cs typeface="Times New Roman"/>
              </a:rPr>
              <a:t>r in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our mind, 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ea</a:t>
            </a:r>
            <a:r>
              <a:rPr sz="1200" dirty="0">
                <a:latin typeface="Times New Roman"/>
                <a:cs typeface="Times New Roman"/>
              </a:rPr>
              <a:t>t and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ff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2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tive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media</a:t>
            </a:r>
            <a:r>
              <a:rPr sz="1200" spc="-5" dirty="0">
                <a:latin typeface="Times New Roman"/>
                <a:cs typeface="Times New Roman"/>
              </a:rPr>
              <a:t> c</a:t>
            </a:r>
            <a:r>
              <a:rPr sz="1200" dirty="0">
                <a:latin typeface="Times New Roman"/>
                <a:cs typeface="Times New Roman"/>
              </a:rPr>
              <a:t>ov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5" dirty="0">
                <a:latin typeface="Times New Roman"/>
                <a:cs typeface="Times New Roman"/>
              </a:rPr>
              <a:t>ra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e of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laun</a:t>
            </a:r>
            <a:r>
              <a:rPr sz="1200" spc="-10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h </a:t>
            </a:r>
            <a:r>
              <a:rPr sz="1200" spc="5" dirty="0">
                <a:latin typeface="Times New Roman"/>
                <a:cs typeface="Times New Roman"/>
              </a:rPr>
              <a:t>c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 be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u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spc="-5" dirty="0">
                <a:latin typeface="Times New Roman"/>
                <a:cs typeface="Times New Roman"/>
              </a:rPr>
              <a:t>ee</a:t>
            </a:r>
            <a:r>
              <a:rPr sz="1200" dirty="0">
                <a:latin typeface="Times New Roman"/>
                <a:cs typeface="Times New Roman"/>
              </a:rPr>
              <a:t>d wh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 </a:t>
            </a:r>
            <a:r>
              <a:rPr sz="1200" spc="1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ve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f the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ompani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 in D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lhi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ssisting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spc="5" dirty="0">
                <a:latin typeface="Times New Roman"/>
                <a:cs typeface="Times New Roman"/>
              </a:rPr>
              <a:t>ea</a:t>
            </a:r>
            <a:r>
              <a:rPr sz="1200" dirty="0">
                <a:latin typeface="Times New Roman"/>
                <a:cs typeface="Times New Roman"/>
              </a:rPr>
              <a:t>r to six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months prio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"/>
              </a:spcBef>
            </a:pPr>
            <a:endParaRPr sz="16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</a:pPr>
            <a:r>
              <a:rPr sz="1200" b="1" dirty="0">
                <a:latin typeface="Times New Roman"/>
                <a:cs typeface="Times New Roman"/>
              </a:rPr>
              <a:t>Igno</a:t>
            </a:r>
            <a:r>
              <a:rPr sz="1200" b="1" spc="-5" dirty="0">
                <a:latin typeface="Times New Roman"/>
                <a:cs typeface="Times New Roman"/>
              </a:rPr>
              <a:t>r</a:t>
            </a:r>
            <a:r>
              <a:rPr sz="1200" b="1" dirty="0">
                <a:latin typeface="Times New Roman"/>
                <a:cs typeface="Times New Roman"/>
              </a:rPr>
              <a:t>i</a:t>
            </a:r>
            <a:r>
              <a:rPr sz="1200" b="1" spc="5" dirty="0">
                <a:latin typeface="Times New Roman"/>
                <a:cs typeface="Times New Roman"/>
              </a:rPr>
              <a:t>n</a:t>
            </a:r>
            <a:r>
              <a:rPr sz="1200" b="1" dirty="0">
                <a:latin typeface="Times New Roman"/>
                <a:cs typeface="Times New Roman"/>
              </a:rPr>
              <a:t>g the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val</a:t>
            </a:r>
            <a:r>
              <a:rPr sz="1200" b="1" spc="5" dirty="0">
                <a:latin typeface="Times New Roman"/>
                <a:cs typeface="Times New Roman"/>
              </a:rPr>
              <a:t>u</a:t>
            </a:r>
            <a:r>
              <a:rPr sz="1200" b="1" dirty="0">
                <a:latin typeface="Times New Roman"/>
                <a:cs typeface="Times New Roman"/>
              </a:rPr>
              <a:t>e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of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spc="-15" dirty="0">
                <a:latin typeface="Times New Roman"/>
                <a:cs typeface="Times New Roman"/>
              </a:rPr>
              <a:t>“</a:t>
            </a:r>
            <a:r>
              <a:rPr sz="1200" b="1" spc="-5" dirty="0">
                <a:latin typeface="Times New Roman"/>
                <a:cs typeface="Times New Roman"/>
              </a:rPr>
              <a:t>re</a:t>
            </a:r>
            <a:r>
              <a:rPr sz="1200" b="1" dirty="0">
                <a:latin typeface="Times New Roman"/>
                <a:cs typeface="Times New Roman"/>
              </a:rPr>
              <a:t>gular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15" dirty="0">
                <a:latin typeface="Times New Roman"/>
                <a:cs typeface="Times New Roman"/>
              </a:rPr>
              <a:t>P</a:t>
            </a:r>
            <a:r>
              <a:rPr sz="1200" b="1" dirty="0">
                <a:latin typeface="Times New Roman"/>
                <a:cs typeface="Times New Roman"/>
              </a:rPr>
              <a:t>R </a:t>
            </a:r>
            <a:r>
              <a:rPr sz="1200" b="1" spc="-5" dirty="0">
                <a:latin typeface="Times New Roman"/>
                <a:cs typeface="Times New Roman"/>
              </a:rPr>
              <a:t>e</a:t>
            </a:r>
            <a:r>
              <a:rPr sz="1200" b="1" spc="5" dirty="0">
                <a:latin typeface="Times New Roman"/>
                <a:cs typeface="Times New Roman"/>
              </a:rPr>
              <a:t>ff</a:t>
            </a:r>
            <a:r>
              <a:rPr sz="1200" b="1" dirty="0">
                <a:latin typeface="Times New Roman"/>
                <a:cs typeface="Times New Roman"/>
              </a:rPr>
              <a:t>o</a:t>
            </a:r>
            <a:r>
              <a:rPr sz="1200" b="1" spc="-5" dirty="0">
                <a:latin typeface="Times New Roman"/>
                <a:cs typeface="Times New Roman"/>
              </a:rPr>
              <a:t>r</a:t>
            </a:r>
            <a:r>
              <a:rPr sz="1200" b="1" dirty="0">
                <a:latin typeface="Times New Roman"/>
                <a:cs typeface="Times New Roman"/>
              </a:rPr>
              <a:t>ts”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33450" y="1629422"/>
            <a:ext cx="5943600" cy="279971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4712" y="909774"/>
            <a:ext cx="5927090" cy="180340"/>
          </a:xfrm>
          <a:prstGeom prst="rect">
            <a:avLst/>
          </a:prstGeom>
          <a:solidFill>
            <a:srgbClr val="F5F6F5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1200" dirty="0">
                <a:latin typeface="Times New Roman"/>
                <a:cs typeface="Times New Roman"/>
              </a:rPr>
              <a:t>Sta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tups usual</a:t>
            </a:r>
            <a:r>
              <a:rPr sz="1200" spc="10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ve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10" dirty="0">
                <a:latin typeface="Times New Roman"/>
                <a:cs typeface="Times New Roman"/>
              </a:rPr>
              <a:t>h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mis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on</a:t>
            </a:r>
            <a:r>
              <a:rPr sz="1200" spc="-5" dirty="0">
                <a:latin typeface="Times New Roman"/>
                <a:cs typeface="Times New Roman"/>
              </a:rPr>
              <a:t>ce</a:t>
            </a:r>
            <a:r>
              <a:rPr sz="1200" dirty="0">
                <a:latin typeface="Times New Roman"/>
                <a:cs typeface="Times New Roman"/>
              </a:rPr>
              <a:t>ption of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thinking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 a simple</a:t>
            </a:r>
            <a:r>
              <a:rPr sz="1200" spc="-5" dirty="0">
                <a:latin typeface="Times New Roman"/>
                <a:cs typeface="Times New Roman"/>
              </a:rPr>
              <a:t> a</a:t>
            </a:r>
            <a:r>
              <a:rPr sz="1200" dirty="0">
                <a:latin typeface="Times New Roman"/>
                <a:cs typeface="Times New Roman"/>
              </a:rPr>
              <a:t>nd q</a:t>
            </a:r>
            <a:r>
              <a:rPr sz="1200" spc="10" dirty="0">
                <a:latin typeface="Times New Roman"/>
                <a:cs typeface="Times New Roman"/>
              </a:rPr>
              <a:t>u</a:t>
            </a:r>
            <a:r>
              <a:rPr sz="1200" dirty="0">
                <a:latin typeface="Times New Roman"/>
                <a:cs typeface="Times New Roman"/>
              </a:rPr>
              <a:t>i</a:t>
            </a:r>
            <a:r>
              <a:rPr sz="1200" spc="25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 ea</a:t>
            </a:r>
            <a:r>
              <a:rPr sz="1200" spc="20" dirty="0">
                <a:latin typeface="Times New Roman"/>
                <a:cs typeface="Times New Roman"/>
              </a:rPr>
              <a:t>s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wo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k </a:t>
            </a:r>
            <a:r>
              <a:rPr sz="1200" spc="10" dirty="0">
                <a:latin typeface="Times New Roman"/>
                <a:cs typeface="Times New Roman"/>
              </a:rPr>
              <a:t>p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ti</a:t>
            </a:r>
            <a:r>
              <a:rPr sz="1200" spc="5" dirty="0">
                <a:latin typeface="Times New Roman"/>
                <a:cs typeface="Times New Roman"/>
              </a:rPr>
              <a:t>c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4712" y="1172194"/>
            <a:ext cx="5797550" cy="180340"/>
          </a:xfrm>
          <a:prstGeom prst="rect">
            <a:avLst/>
          </a:prstGeom>
          <a:solidFill>
            <a:srgbClr val="F5F6F5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1200" spc="-10" dirty="0">
                <a:latin typeface="Times New Roman"/>
                <a:cs typeface="Times New Roman"/>
              </a:rPr>
              <a:t>B</a:t>
            </a:r>
            <a:r>
              <a:rPr sz="1200" dirty="0">
                <a:latin typeface="Times New Roman"/>
                <a:cs typeface="Times New Roman"/>
              </a:rPr>
              <a:t>ut, th</a:t>
            </a:r>
            <a:r>
              <a:rPr sz="1200" spc="1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not a</a:t>
            </a:r>
            <a:r>
              <a:rPr sz="1200" spc="5" dirty="0">
                <a:latin typeface="Times New Roman"/>
                <a:cs typeface="Times New Roman"/>
              </a:rPr>
              <a:t>w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f the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sw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p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in th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 into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tti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v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 si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le m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1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-5" dirty="0">
                <a:latin typeface="Times New Roman"/>
                <a:cs typeface="Times New Roman"/>
              </a:rPr>
              <a:t> c</a:t>
            </a:r>
            <a:r>
              <a:rPr sz="1200" dirty="0">
                <a:latin typeface="Times New Roman"/>
                <a:cs typeface="Times New Roman"/>
              </a:rPr>
              <a:t>ov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ra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14712" y="1435851"/>
            <a:ext cx="1783714" cy="180340"/>
          </a:xfrm>
          <a:custGeom>
            <a:avLst/>
            <a:gdLst/>
            <a:ahLst/>
            <a:cxnLst/>
            <a:rect l="l" t="t" r="r" b="b"/>
            <a:pathLst>
              <a:path w="1783714" h="180340">
                <a:moveTo>
                  <a:pt x="0" y="179829"/>
                </a:moveTo>
                <a:lnTo>
                  <a:pt x="1783334" y="179829"/>
                </a:lnTo>
                <a:lnTo>
                  <a:pt x="1783334" y="0"/>
                </a:lnTo>
                <a:lnTo>
                  <a:pt x="0" y="0"/>
                </a:lnTo>
                <a:lnTo>
                  <a:pt x="0" y="179829"/>
                </a:lnTo>
                <a:close/>
              </a:path>
            </a:pathLst>
          </a:custGeom>
          <a:solidFill>
            <a:srgbClr val="F5F6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02005" y="1450878"/>
            <a:ext cx="5965825" cy="58343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15570">
              <a:lnSpc>
                <a:spcPct val="143800"/>
              </a:lnSpc>
            </a:pPr>
            <a:r>
              <a:rPr sz="1200" spc="10" dirty="0">
                <a:latin typeface="Times New Roman"/>
                <a:cs typeface="Times New Roman"/>
              </a:rPr>
              <a:t>b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u="sng" dirty="0">
                <a:latin typeface="Times New Roman"/>
                <a:cs typeface="Times New Roman"/>
                <a:hlinkClick r:id="rId3"/>
              </a:rPr>
              <a:t>PR </a:t>
            </a:r>
            <a:r>
              <a:rPr sz="1200" u="sng" spc="-5" dirty="0">
                <a:latin typeface="Times New Roman"/>
                <a:cs typeface="Times New Roman"/>
                <a:hlinkClick r:id="rId3"/>
              </a:rPr>
              <a:t>c</a:t>
            </a:r>
            <a:r>
              <a:rPr sz="1200" u="sng" dirty="0">
                <a:latin typeface="Times New Roman"/>
                <a:cs typeface="Times New Roman"/>
                <a:hlinkClick r:id="rId3"/>
              </a:rPr>
              <a:t>ompani</a:t>
            </a:r>
            <a:r>
              <a:rPr sz="1200" u="sng" spc="-5" dirty="0">
                <a:latin typeface="Times New Roman"/>
                <a:cs typeface="Times New Roman"/>
                <a:hlinkClick r:id="rId3"/>
              </a:rPr>
              <a:t>e</a:t>
            </a:r>
            <a:r>
              <a:rPr sz="1200" u="sng" dirty="0">
                <a:latin typeface="Times New Roman"/>
                <a:cs typeface="Times New Roman"/>
                <a:hlinkClick r:id="rId3"/>
              </a:rPr>
              <a:t>s in </a:t>
            </a:r>
            <a:r>
              <a:rPr sz="1200" u="sng" spc="10" dirty="0">
                <a:latin typeface="Times New Roman"/>
                <a:cs typeface="Times New Roman"/>
                <a:hlinkClick r:id="rId3"/>
              </a:rPr>
              <a:t>D</a:t>
            </a:r>
            <a:r>
              <a:rPr sz="1200" u="sng" spc="5" dirty="0">
                <a:latin typeface="Times New Roman"/>
                <a:cs typeface="Times New Roman"/>
                <a:hlinkClick r:id="rId3"/>
              </a:rPr>
              <a:t>e</a:t>
            </a:r>
            <a:r>
              <a:rPr sz="1200" u="sng" dirty="0">
                <a:latin typeface="Times New Roman"/>
                <a:cs typeface="Times New Roman"/>
                <a:hlinkClick r:id="rId3"/>
              </a:rPr>
              <a:t>lh</a:t>
            </a:r>
            <a:r>
              <a:rPr sz="1200" u="sng" spc="10" dirty="0">
                <a:latin typeface="Times New Roman"/>
                <a:cs typeface="Times New Roman"/>
                <a:hlinkClick r:id="rId3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. </a:t>
            </a:r>
            <a:r>
              <a:rPr sz="1200" spc="-10" dirty="0">
                <a:latin typeface="Times New Roman"/>
                <a:cs typeface="Times New Roman"/>
              </a:rPr>
              <a:t>F</a:t>
            </a:r>
            <a:r>
              <a:rPr sz="1200" dirty="0">
                <a:latin typeface="Times New Roman"/>
                <a:cs typeface="Times New Roman"/>
              </a:rPr>
              <a:t>or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PR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-10" dirty="0">
                <a:latin typeface="Times New Roman"/>
                <a:cs typeface="Times New Roman"/>
              </a:rPr>
              <a:t>f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ts to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more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-10" dirty="0">
                <a:latin typeface="Times New Roman"/>
                <a:cs typeface="Times New Roman"/>
              </a:rPr>
              <a:t>f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tive</a:t>
            </a:r>
            <a:r>
              <a:rPr sz="1200" spc="-5" dirty="0">
                <a:latin typeface="Times New Roman"/>
                <a:cs typeface="Times New Roman"/>
              </a:rPr>
              <a:t> a</a:t>
            </a:r>
            <a:r>
              <a:rPr sz="1200" dirty="0">
                <a:latin typeface="Times New Roman"/>
                <a:cs typeface="Times New Roman"/>
              </a:rPr>
              <a:t>nd b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fitting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sta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tups n</a:t>
            </a:r>
            <a:r>
              <a:rPr sz="1200" spc="-5" dirty="0">
                <a:latin typeface="Times New Roman"/>
                <a:cs typeface="Times New Roman"/>
              </a:rPr>
              <a:t>ee</a:t>
            </a:r>
            <a:r>
              <a:rPr sz="1200" dirty="0">
                <a:latin typeface="Times New Roman"/>
                <a:cs typeface="Times New Roman"/>
              </a:rPr>
              <a:t>d to e</a:t>
            </a:r>
            <a:r>
              <a:rPr sz="1200" spc="5" dirty="0">
                <a:latin typeface="Times New Roman"/>
                <a:cs typeface="Times New Roman"/>
              </a:rPr>
              <a:t>n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ge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more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h the PR pro</a:t>
            </a:r>
            <a:r>
              <a:rPr sz="1200" spc="-10" dirty="0">
                <a:latin typeface="Times New Roman"/>
                <a:cs typeface="Times New Roman"/>
              </a:rPr>
              <a:t>f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ssion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ls in str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i</a:t>
            </a:r>
            <a:r>
              <a:rPr sz="1200" spc="5" dirty="0">
                <a:latin typeface="Times New Roman"/>
                <a:cs typeface="Times New Roman"/>
              </a:rPr>
              <a:t>z</a:t>
            </a:r>
            <a:r>
              <a:rPr sz="1200" dirty="0">
                <a:latin typeface="Times New Roman"/>
                <a:cs typeface="Times New Roman"/>
              </a:rPr>
              <a:t>ing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plans to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10" dirty="0">
                <a:latin typeface="Times New Roman"/>
                <a:cs typeface="Times New Roman"/>
              </a:rPr>
              <a:t>p</a:t>
            </a:r>
            <a:r>
              <a:rPr sz="1200" dirty="0">
                <a:latin typeface="Times New Roman"/>
                <a:cs typeface="Times New Roman"/>
              </a:rPr>
              <a:t>ro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h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onvince media</a:t>
            </a:r>
            <a:r>
              <a:rPr sz="1200" spc="-5" dirty="0">
                <a:latin typeface="Times New Roman"/>
                <a:cs typeface="Times New Roman"/>
              </a:rPr>
              <a:t> a</a:t>
            </a:r>
            <a:r>
              <a:rPr sz="1200" dirty="0">
                <a:latin typeface="Times New Roman"/>
                <a:cs typeface="Times New Roman"/>
              </a:rPr>
              <a:t>bout th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ir sto</a:t>
            </a:r>
            <a:r>
              <a:rPr sz="1200" spc="20" dirty="0">
                <a:latin typeface="Times New Roman"/>
                <a:cs typeface="Times New Roman"/>
              </a:rPr>
              <a:t>r</a:t>
            </a:r>
            <a:r>
              <a:rPr sz="1200" spc="-20" dirty="0">
                <a:latin typeface="Times New Roman"/>
                <a:cs typeface="Times New Roman"/>
              </a:rPr>
              <a:t>y</a:t>
            </a:r>
            <a:r>
              <a:rPr sz="1200" spc="-5" dirty="0">
                <a:latin typeface="Times New Roman"/>
                <a:cs typeface="Times New Roman"/>
              </a:rPr>
              <a:t>’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th. Ent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re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u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s </a:t>
            </a:r>
            <a:r>
              <a:rPr sz="1200" spc="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oming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up with th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ir business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 a</a:t>
            </a:r>
            <a:r>
              <a:rPr sz="1200" spc="15" dirty="0">
                <a:latin typeface="Times New Roman"/>
                <a:cs typeface="Times New Roman"/>
              </a:rPr>
              <a:t>n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time soon or</a:t>
            </a:r>
            <a:r>
              <a:rPr sz="1200" spc="-5" dirty="0">
                <a:latin typeface="Times New Roman"/>
                <a:cs typeface="Times New Roman"/>
              </a:rPr>
              <a:t> a</a:t>
            </a:r>
            <a:r>
              <a:rPr sz="1200" dirty="0">
                <a:latin typeface="Times New Roman"/>
                <a:cs typeface="Times New Roman"/>
              </a:rPr>
              <a:t>re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10" dirty="0">
                <a:latin typeface="Times New Roman"/>
                <a:cs typeface="Times New Roman"/>
              </a:rPr>
              <a:t>l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nning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x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their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busin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ss ne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 f</a:t>
            </a:r>
            <a:r>
              <a:rPr sz="1200" spc="5" dirty="0">
                <a:latin typeface="Times New Roman"/>
                <a:cs typeface="Times New Roman"/>
              </a:rPr>
              <a:t>u</a:t>
            </a:r>
            <a:r>
              <a:rPr sz="1200" dirty="0">
                <a:latin typeface="Times New Roman"/>
                <a:cs typeface="Times New Roman"/>
              </a:rPr>
              <a:t>rth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 unde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stand that PR is not a one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-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-10" dirty="0">
                <a:latin typeface="Times New Roman"/>
                <a:cs typeface="Times New Roman"/>
              </a:rPr>
              <a:t>f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t but inst</a:t>
            </a:r>
            <a:r>
              <a:rPr sz="1200" spc="-5" dirty="0">
                <a:latin typeface="Times New Roman"/>
                <a:cs typeface="Times New Roman"/>
              </a:rPr>
              <a:t>ea</a:t>
            </a:r>
            <a:r>
              <a:rPr sz="1200" dirty="0">
                <a:latin typeface="Times New Roman"/>
                <a:cs typeface="Times New Roman"/>
              </a:rPr>
              <a:t>d is a </a:t>
            </a:r>
            <a:r>
              <a:rPr sz="1200" spc="5" dirty="0">
                <a:latin typeface="Times New Roman"/>
                <a:cs typeface="Times New Roman"/>
              </a:rPr>
              <a:t>p</a:t>
            </a:r>
            <a:r>
              <a:rPr sz="1200" dirty="0">
                <a:latin typeface="Times New Roman"/>
                <a:cs typeface="Times New Roman"/>
              </a:rPr>
              <a:t>ra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ti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that </a:t>
            </a:r>
            <a:r>
              <a:rPr sz="1200" spc="-5" dirty="0">
                <a:latin typeface="Times New Roman"/>
                <a:cs typeface="Times New Roman"/>
              </a:rPr>
              <a:t>re</a:t>
            </a:r>
            <a:r>
              <a:rPr sz="1200" dirty="0">
                <a:latin typeface="Times New Roman"/>
                <a:cs typeface="Times New Roman"/>
              </a:rPr>
              <a:t>qui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 co</a:t>
            </a:r>
            <a:r>
              <a:rPr sz="1200" spc="-5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sis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1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nu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10" dirty="0">
                <a:latin typeface="Times New Roman"/>
                <a:cs typeface="Times New Roman"/>
              </a:rPr>
              <a:t>u</a:t>
            </a:r>
            <a:r>
              <a:rPr sz="1200" dirty="0">
                <a:latin typeface="Times New Roman"/>
                <a:cs typeface="Times New Roman"/>
              </a:rPr>
              <a:t>ring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om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time to time.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"/>
              </a:spcBef>
            </a:pP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dirty="0">
                <a:latin typeface="Times New Roman"/>
                <a:cs typeface="Times New Roman"/>
              </a:rPr>
              <a:t>Thi</a:t>
            </a:r>
            <a:r>
              <a:rPr sz="1200" b="1" spc="-5" dirty="0">
                <a:latin typeface="Times New Roman"/>
                <a:cs typeface="Times New Roman"/>
              </a:rPr>
              <a:t>n</a:t>
            </a:r>
            <a:r>
              <a:rPr sz="1200" b="1" dirty="0">
                <a:latin typeface="Times New Roman"/>
                <a:cs typeface="Times New Roman"/>
              </a:rPr>
              <a:t>ki</a:t>
            </a:r>
            <a:r>
              <a:rPr sz="1200" b="1" spc="5" dirty="0">
                <a:latin typeface="Times New Roman"/>
                <a:cs typeface="Times New Roman"/>
              </a:rPr>
              <a:t>n</a:t>
            </a:r>
            <a:r>
              <a:rPr sz="1200" b="1" dirty="0">
                <a:latin typeface="Times New Roman"/>
                <a:cs typeface="Times New Roman"/>
              </a:rPr>
              <a:t>g </a:t>
            </a:r>
            <a:r>
              <a:rPr sz="1200" b="1" spc="-15" dirty="0">
                <a:latin typeface="Times New Roman"/>
                <a:cs typeface="Times New Roman"/>
              </a:rPr>
              <a:t>o</a:t>
            </a:r>
            <a:r>
              <a:rPr sz="1200" b="1" dirty="0">
                <a:latin typeface="Times New Roman"/>
                <a:cs typeface="Times New Roman"/>
              </a:rPr>
              <a:t>f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t</a:t>
            </a:r>
            <a:r>
              <a:rPr sz="1200" b="1" dirty="0">
                <a:latin typeface="Times New Roman"/>
                <a:cs typeface="Times New Roman"/>
              </a:rPr>
              <a:t>h</a:t>
            </a:r>
            <a:r>
              <a:rPr sz="1200" b="1" spc="-5" dirty="0">
                <a:latin typeface="Times New Roman"/>
                <a:cs typeface="Times New Roman"/>
              </a:rPr>
              <a:t>e</a:t>
            </a:r>
            <a:r>
              <a:rPr sz="1200" b="1" spc="-20" dirty="0">
                <a:latin typeface="Times New Roman"/>
                <a:cs typeface="Times New Roman"/>
              </a:rPr>
              <a:t>m</a:t>
            </a:r>
            <a:r>
              <a:rPr sz="1200" b="1" spc="5" dirty="0">
                <a:latin typeface="Times New Roman"/>
                <a:cs typeface="Times New Roman"/>
              </a:rPr>
              <a:t>s</a:t>
            </a:r>
            <a:r>
              <a:rPr sz="1200" b="1" spc="-5" dirty="0">
                <a:latin typeface="Times New Roman"/>
                <a:cs typeface="Times New Roman"/>
              </a:rPr>
              <a:t>e</a:t>
            </a:r>
            <a:r>
              <a:rPr sz="1200" b="1" dirty="0">
                <a:latin typeface="Times New Roman"/>
                <a:cs typeface="Times New Roman"/>
              </a:rPr>
              <a:t>lves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as the best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sto</a:t>
            </a:r>
            <a:r>
              <a:rPr sz="1200" b="1" spc="-10" dirty="0">
                <a:latin typeface="Times New Roman"/>
                <a:cs typeface="Times New Roman"/>
              </a:rPr>
              <a:t>r</a:t>
            </a:r>
            <a:r>
              <a:rPr sz="1200" b="1" dirty="0">
                <a:latin typeface="Times New Roman"/>
                <a:cs typeface="Times New Roman"/>
              </a:rPr>
              <a:t>y</a:t>
            </a:r>
            <a:r>
              <a:rPr sz="1200" b="1" spc="5" dirty="0">
                <a:latin typeface="Times New Roman"/>
                <a:cs typeface="Times New Roman"/>
              </a:rPr>
              <a:t>t</a:t>
            </a:r>
            <a:r>
              <a:rPr sz="1200" b="1" spc="-5" dirty="0">
                <a:latin typeface="Times New Roman"/>
                <a:cs typeface="Times New Roman"/>
              </a:rPr>
              <a:t>e</a:t>
            </a:r>
            <a:r>
              <a:rPr sz="1200" b="1" dirty="0">
                <a:latin typeface="Times New Roman"/>
                <a:cs typeface="Times New Roman"/>
              </a:rPr>
              <a:t>ll</a:t>
            </a:r>
            <a:r>
              <a:rPr sz="1200" b="1" spc="-5" dirty="0">
                <a:latin typeface="Times New Roman"/>
                <a:cs typeface="Times New Roman"/>
              </a:rPr>
              <a:t>er</a:t>
            </a:r>
            <a:r>
              <a:rPr sz="1200" b="1" dirty="0">
                <a:latin typeface="Times New Roman"/>
                <a:cs typeface="Times New Roman"/>
              </a:rPr>
              <a:t>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90170">
              <a:lnSpc>
                <a:spcPct val="143500"/>
              </a:lnSpc>
            </a:pP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s, i</a:t>
            </a:r>
            <a:r>
              <a:rPr sz="1200" spc="5" dirty="0">
                <a:latin typeface="Times New Roman"/>
                <a:cs typeface="Times New Roman"/>
              </a:rPr>
              <a:t>t</a:t>
            </a:r>
            <a:r>
              <a:rPr sz="1200" spc="-5" dirty="0">
                <a:latin typeface="Times New Roman"/>
                <a:cs typeface="Times New Roman"/>
              </a:rPr>
              <a:t>’</a:t>
            </a:r>
            <a:r>
              <a:rPr sz="1200" dirty="0">
                <a:latin typeface="Times New Roman"/>
                <a:cs typeface="Times New Roman"/>
              </a:rPr>
              <a:t>s true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that nobo</a:t>
            </a:r>
            <a:r>
              <a:rPr sz="1200" spc="20" dirty="0">
                <a:latin typeface="Times New Roman"/>
                <a:cs typeface="Times New Roman"/>
              </a:rPr>
              <a:t>d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tt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 th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 the </a:t>
            </a:r>
            <a:r>
              <a:rPr sz="1200" spc="-10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om</a:t>
            </a:r>
            <a:r>
              <a:rPr sz="1200" spc="1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2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ople kno</a:t>
            </a:r>
            <a:r>
              <a:rPr sz="1200" spc="-5" dirty="0">
                <a:latin typeface="Times New Roman"/>
                <a:cs typeface="Times New Roman"/>
              </a:rPr>
              <a:t>w</a:t>
            </a:r>
            <a:r>
              <a:rPr sz="1200" dirty="0">
                <a:latin typeface="Times New Roman"/>
                <a:cs typeface="Times New Roman"/>
              </a:rPr>
              <a:t>s their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od</a:t>
            </a:r>
            <a:r>
              <a:rPr sz="1200" spc="10" dirty="0">
                <a:latin typeface="Times New Roman"/>
                <a:cs typeface="Times New Roman"/>
              </a:rPr>
              <a:t>u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ts bes</a:t>
            </a:r>
            <a:r>
              <a:rPr sz="1200" spc="5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, but, this do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sn</a:t>
            </a:r>
            <a:r>
              <a:rPr sz="1200" spc="-5" dirty="0">
                <a:latin typeface="Times New Roman"/>
                <a:cs typeface="Times New Roman"/>
              </a:rPr>
              <a:t>’</a:t>
            </a:r>
            <a:r>
              <a:rPr sz="1200" dirty="0">
                <a:latin typeface="Times New Roman"/>
                <a:cs typeface="Times New Roman"/>
              </a:rPr>
              <a:t>t m</a:t>
            </a:r>
            <a:r>
              <a:rPr sz="1200" spc="-5" dirty="0">
                <a:latin typeface="Times New Roman"/>
                <a:cs typeface="Times New Roman"/>
              </a:rPr>
              <a:t>ea</a:t>
            </a:r>
            <a:r>
              <a:rPr sz="1200" dirty="0">
                <a:latin typeface="Times New Roman"/>
                <a:cs typeface="Times New Roman"/>
              </a:rPr>
              <a:t>n th</a:t>
            </a:r>
            <a:r>
              <a:rPr sz="1200" spc="2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will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10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so be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b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st ones to pres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nt the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sto</a:t>
            </a:r>
            <a:r>
              <a:rPr sz="1200" spc="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f th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ir p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du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ts to the m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dia. Sta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tups n</a:t>
            </a:r>
            <a:r>
              <a:rPr sz="1200" spc="-5" dirty="0">
                <a:latin typeface="Times New Roman"/>
                <a:cs typeface="Times New Roman"/>
              </a:rPr>
              <a:t>ee</a:t>
            </a:r>
            <a:r>
              <a:rPr sz="1200" dirty="0">
                <a:latin typeface="Times New Roman"/>
                <a:cs typeface="Times New Roman"/>
              </a:rPr>
              <a:t>d to unde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st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that media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5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’</a:t>
            </a:r>
            <a:r>
              <a:rPr sz="1200" dirty="0">
                <a:latin typeface="Times New Roman"/>
                <a:cs typeface="Times New Roman"/>
              </a:rPr>
              <a:t>t pi</a:t>
            </a:r>
            <a:r>
              <a:rPr sz="1200" spc="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k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ndom sto</a:t>
            </a:r>
            <a:r>
              <a:rPr sz="1200" spc="2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but is int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sted in sto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ies that hold the</a:t>
            </a:r>
            <a:r>
              <a:rPr sz="1200" spc="-5" dirty="0">
                <a:latin typeface="Times New Roman"/>
                <a:cs typeface="Times New Roman"/>
              </a:rPr>
              <a:t> ca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i</a:t>
            </a:r>
            <a:r>
              <a:rPr sz="1200" spc="15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make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 imp</a:t>
            </a:r>
            <a:r>
              <a:rPr sz="1200" spc="-5" dirty="0">
                <a:latin typeface="Times New Roman"/>
                <a:cs typeface="Times New Roman"/>
              </a:rPr>
              <a:t>ac</a:t>
            </a:r>
            <a:r>
              <a:rPr sz="1200" dirty="0">
                <a:latin typeface="Times New Roman"/>
                <a:cs typeface="Times New Roman"/>
              </a:rPr>
              <a:t>t 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the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 pro</a:t>
            </a:r>
            <a:r>
              <a:rPr sz="1200" spc="-10" dirty="0">
                <a:latin typeface="Times New Roman"/>
                <a:cs typeface="Times New Roman"/>
              </a:rPr>
              <a:t>f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ssion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ls working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 the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ompani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 in D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lhi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x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rt in do</a:t>
            </a:r>
            <a:r>
              <a:rPr sz="1200" spc="1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ng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this job.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dirty="0">
                <a:latin typeface="Times New Roman"/>
                <a:cs typeface="Times New Roman"/>
              </a:rPr>
              <a:t>Exp</a:t>
            </a:r>
            <a:r>
              <a:rPr sz="1200" b="1" spc="-5" dirty="0">
                <a:latin typeface="Times New Roman"/>
                <a:cs typeface="Times New Roman"/>
              </a:rPr>
              <a:t>ec</a:t>
            </a:r>
            <a:r>
              <a:rPr sz="1200" b="1" dirty="0">
                <a:latin typeface="Times New Roman"/>
                <a:cs typeface="Times New Roman"/>
              </a:rPr>
              <a:t>ting r</a:t>
            </a:r>
            <a:r>
              <a:rPr sz="1200" b="1" spc="-5" dirty="0">
                <a:latin typeface="Times New Roman"/>
                <a:cs typeface="Times New Roman"/>
              </a:rPr>
              <a:t>e</a:t>
            </a:r>
            <a:r>
              <a:rPr sz="1200" b="1" dirty="0">
                <a:latin typeface="Times New Roman"/>
                <a:cs typeface="Times New Roman"/>
              </a:rPr>
              <a:t>sults im</a:t>
            </a:r>
            <a:r>
              <a:rPr sz="1200" b="1" spc="-5" dirty="0">
                <a:latin typeface="Times New Roman"/>
                <a:cs typeface="Times New Roman"/>
              </a:rPr>
              <a:t>m</a:t>
            </a:r>
            <a:r>
              <a:rPr sz="1200" b="1" spc="5" dirty="0">
                <a:latin typeface="Times New Roman"/>
                <a:cs typeface="Times New Roman"/>
              </a:rPr>
              <a:t>e</a:t>
            </a:r>
            <a:r>
              <a:rPr sz="1200" b="1" dirty="0">
                <a:latin typeface="Times New Roman"/>
                <a:cs typeface="Times New Roman"/>
              </a:rPr>
              <a:t>diat</a:t>
            </a:r>
            <a:r>
              <a:rPr sz="1200" b="1" spc="-10" dirty="0">
                <a:latin typeface="Times New Roman"/>
                <a:cs typeface="Times New Roman"/>
              </a:rPr>
              <a:t>e</a:t>
            </a:r>
            <a:r>
              <a:rPr sz="1200" b="1" dirty="0">
                <a:latin typeface="Times New Roman"/>
                <a:cs typeface="Times New Roman"/>
              </a:rPr>
              <a:t>ly a</a:t>
            </a:r>
            <a:r>
              <a:rPr sz="1200" b="1" spc="5" dirty="0">
                <a:latin typeface="Times New Roman"/>
                <a:cs typeface="Times New Roman"/>
              </a:rPr>
              <a:t>n</a:t>
            </a:r>
            <a:r>
              <a:rPr sz="1200" b="1" dirty="0">
                <a:latin typeface="Times New Roman"/>
                <a:cs typeface="Times New Roman"/>
              </a:rPr>
              <a:t>d i</a:t>
            </a:r>
            <a:r>
              <a:rPr sz="1200" b="1" spc="-5" dirty="0">
                <a:latin typeface="Times New Roman"/>
                <a:cs typeface="Times New Roman"/>
              </a:rPr>
              <a:t>n</a:t>
            </a:r>
            <a:r>
              <a:rPr sz="1200" b="1" dirty="0">
                <a:latin typeface="Times New Roman"/>
                <a:cs typeface="Times New Roman"/>
              </a:rPr>
              <a:t>stantly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4"/>
              </a:spcBef>
            </a:pPr>
            <a:endParaRPr sz="1150">
              <a:latin typeface="Times New Roman"/>
              <a:cs typeface="Times New Roman"/>
            </a:endParaRPr>
          </a:p>
          <a:p>
            <a:pPr marL="12700" marR="191135">
              <a:lnSpc>
                <a:spcPct val="143700"/>
              </a:lnSpc>
            </a:pPr>
            <a:r>
              <a:rPr sz="1200" spc="-10" dirty="0">
                <a:latin typeface="Times New Roman"/>
                <a:cs typeface="Times New Roman"/>
              </a:rPr>
              <a:t>B</a:t>
            </a:r>
            <a:r>
              <a:rPr sz="1200" dirty="0">
                <a:latin typeface="Times New Roman"/>
                <a:cs typeface="Times New Roman"/>
              </a:rPr>
              <a:t>uilding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b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spc="5" dirty="0">
                <a:latin typeface="Times New Roman"/>
                <a:cs typeface="Times New Roman"/>
              </a:rPr>
              <a:t>re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ting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w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ss in a</a:t>
            </a:r>
            <a:r>
              <a:rPr sz="1200" spc="-5" dirty="0">
                <a:latin typeface="Times New Roman"/>
                <a:cs typeface="Times New Roman"/>
              </a:rPr>
              <a:t> c</a:t>
            </a:r>
            <a:r>
              <a:rPr sz="1200" dirty="0">
                <a:latin typeface="Times New Roman"/>
                <a:cs typeface="Times New Roman"/>
              </a:rPr>
              <a:t>us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omer</a:t>
            </a:r>
            <a:r>
              <a:rPr sz="1200" spc="-5" dirty="0">
                <a:latin typeface="Times New Roman"/>
                <a:cs typeface="Times New Roman"/>
              </a:rPr>
              <a:t>’</a:t>
            </a:r>
            <a:r>
              <a:rPr sz="1200" dirty="0">
                <a:latin typeface="Times New Roman"/>
                <a:cs typeface="Times New Roman"/>
              </a:rPr>
              <a:t>s mind is not a thing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that will 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pp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 ov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rni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ht. </a:t>
            </a:r>
            <a:r>
              <a:rPr sz="1200" spc="5" dirty="0">
                <a:latin typeface="Times New Roman"/>
                <a:cs typeface="Times New Roman"/>
              </a:rPr>
              <a:t>W</a:t>
            </a:r>
            <a:r>
              <a:rPr sz="1200" dirty="0">
                <a:latin typeface="Times New Roman"/>
                <a:cs typeface="Times New Roman"/>
              </a:rPr>
              <a:t>ith 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10" dirty="0">
                <a:latin typeface="Times New Roman"/>
                <a:cs typeface="Times New Roman"/>
              </a:rPr>
              <a:t>u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umber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 PR </a:t>
            </a:r>
            <a:r>
              <a:rPr sz="1200" spc="-5" dirty="0">
                <a:latin typeface="Times New Roman"/>
                <a:cs typeface="Times New Roman"/>
              </a:rPr>
              <a:t>ca</a:t>
            </a:r>
            <a:r>
              <a:rPr sz="1200" dirty="0">
                <a:latin typeface="Times New Roman"/>
                <a:cs typeface="Times New Roman"/>
              </a:rPr>
              <a:t>mpa</a:t>
            </a:r>
            <a:r>
              <a:rPr sz="1200" spc="10" dirty="0">
                <a:latin typeface="Times New Roman"/>
                <a:cs typeface="Times New Roman"/>
              </a:rPr>
              <a:t>i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ns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pp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 the</a:t>
            </a:r>
            <a:r>
              <a:rPr sz="1200" spc="-5" dirty="0">
                <a:latin typeface="Times New Roman"/>
                <a:cs typeface="Times New Roman"/>
              </a:rPr>
              <a:t> c</a:t>
            </a:r>
            <a:r>
              <a:rPr sz="1200" dirty="0">
                <a:latin typeface="Times New Roman"/>
                <a:cs typeface="Times New Roman"/>
              </a:rPr>
              <a:t>i</a:t>
            </a:r>
            <a:r>
              <a:rPr sz="1200" spc="25" dirty="0">
                <a:latin typeface="Times New Roman"/>
                <a:cs typeface="Times New Roman"/>
              </a:rPr>
              <a:t>t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,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u="sng" dirty="0">
                <a:latin typeface="Times New Roman"/>
                <a:cs typeface="Times New Roman"/>
                <a:hlinkClick r:id="rId4"/>
              </a:rPr>
              <a:t>PR</a:t>
            </a:r>
            <a:r>
              <a:rPr sz="1200" u="sng" spc="-5" dirty="0">
                <a:latin typeface="Times New Roman"/>
                <a:cs typeface="Times New Roman"/>
                <a:hlinkClick r:id="rId4"/>
              </a:rPr>
              <a:t> c</a:t>
            </a:r>
            <a:r>
              <a:rPr sz="1200" u="sng" dirty="0">
                <a:latin typeface="Times New Roman"/>
                <a:cs typeface="Times New Roman"/>
                <a:hlinkClick r:id="rId4"/>
              </a:rPr>
              <a:t>osult</a:t>
            </a:r>
            <a:r>
              <a:rPr sz="1200" u="sng" spc="-5" dirty="0">
                <a:latin typeface="Times New Roman"/>
                <a:cs typeface="Times New Roman"/>
                <a:hlinkClick r:id="rId4"/>
              </a:rPr>
              <a:t>a</a:t>
            </a:r>
            <a:r>
              <a:rPr sz="1200" u="sng" dirty="0">
                <a:latin typeface="Times New Roman"/>
                <a:cs typeface="Times New Roman"/>
                <a:hlinkClick r:id="rId4"/>
              </a:rPr>
              <a:t>nts in D</a:t>
            </a:r>
            <a:r>
              <a:rPr sz="1200" u="sng" spc="-5" dirty="0">
                <a:latin typeface="Times New Roman"/>
                <a:cs typeface="Times New Roman"/>
                <a:hlinkClick r:id="rId4"/>
              </a:rPr>
              <a:t>e</a:t>
            </a:r>
            <a:r>
              <a:rPr sz="1200" u="sng" dirty="0">
                <a:latin typeface="Times New Roman"/>
                <a:cs typeface="Times New Roman"/>
                <a:hlinkClick r:id="rId4"/>
              </a:rPr>
              <a:t>lhi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x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ec</a:t>
            </a:r>
            <a:r>
              <a:rPr sz="1200" dirty="0">
                <a:latin typeface="Times New Roman"/>
                <a:cs typeface="Times New Roman"/>
              </a:rPr>
              <a:t>t to st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rt s</a:t>
            </a:r>
            <a:r>
              <a:rPr sz="1200" spc="-5" dirty="0">
                <a:latin typeface="Times New Roman"/>
                <a:cs typeface="Times New Roman"/>
              </a:rPr>
              <a:t>ee</a:t>
            </a:r>
            <a:r>
              <a:rPr sz="1200" dirty="0">
                <a:latin typeface="Times New Roman"/>
                <a:cs typeface="Times New Roman"/>
              </a:rPr>
              <a:t>ing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m</a:t>
            </a:r>
            <a:r>
              <a:rPr sz="1200" spc="5" dirty="0">
                <a:latin typeface="Times New Roman"/>
                <a:cs typeface="Times New Roman"/>
              </a:rPr>
              <a:t>ed</a:t>
            </a:r>
            <a:r>
              <a:rPr sz="1200" dirty="0">
                <a:latin typeface="Times New Roman"/>
                <a:cs typeface="Times New Roman"/>
              </a:rPr>
              <a:t>ia pl</a:t>
            </a:r>
            <a:r>
              <a:rPr sz="1200" spc="-5" dirty="0">
                <a:latin typeface="Times New Roman"/>
                <a:cs typeface="Times New Roman"/>
              </a:rPr>
              <a:t>ace</a:t>
            </a:r>
            <a:r>
              <a:rPr sz="1200" dirty="0">
                <a:latin typeface="Times New Roman"/>
                <a:cs typeface="Times New Roman"/>
              </a:rPr>
              <a:t>ments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ppro</a:t>
            </a:r>
            <a:r>
              <a:rPr sz="1200" spc="5" dirty="0">
                <a:latin typeface="Times New Roman"/>
                <a:cs typeface="Times New Roman"/>
              </a:rPr>
              <a:t>x</a:t>
            </a:r>
            <a:r>
              <a:rPr sz="1200" dirty="0">
                <a:latin typeface="Times New Roman"/>
                <a:cs typeface="Times New Roman"/>
              </a:rPr>
              <a:t>im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te</a:t>
            </a:r>
            <a:r>
              <a:rPr sz="1200" spc="10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three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months into the</a:t>
            </a:r>
            <a:r>
              <a:rPr sz="1200" spc="-5" dirty="0">
                <a:latin typeface="Times New Roman"/>
                <a:cs typeface="Times New Roman"/>
              </a:rPr>
              <a:t> ca</a:t>
            </a:r>
            <a:r>
              <a:rPr sz="1200" dirty="0">
                <a:latin typeface="Times New Roman"/>
                <a:cs typeface="Times New Roman"/>
              </a:rPr>
              <a:t>mpa</a:t>
            </a:r>
            <a:r>
              <a:rPr sz="1200" spc="10" dirty="0">
                <a:latin typeface="Times New Roman"/>
                <a:cs typeface="Times New Roman"/>
              </a:rPr>
              <a:t>i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n.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ct val="143800"/>
              </a:lnSpc>
              <a:spcBef>
                <a:spcPts val="5"/>
              </a:spcBef>
            </a:pPr>
            <a:r>
              <a:rPr sz="1200" spc="5" dirty="0">
                <a:latin typeface="Times New Roman"/>
                <a:cs typeface="Times New Roman"/>
              </a:rPr>
              <a:t>W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ther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using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t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ditional PR tools or the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it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 </a:t>
            </a:r>
            <a:r>
              <a:rPr sz="1200" spc="5" dirty="0">
                <a:latin typeface="Times New Roman"/>
                <a:cs typeface="Times New Roman"/>
              </a:rPr>
              <a:t>P</a:t>
            </a:r>
            <a:r>
              <a:rPr sz="1200" dirty="0">
                <a:latin typeface="Times New Roman"/>
                <a:cs typeface="Times New Roman"/>
              </a:rPr>
              <a:t>R on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s, as the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 </a:t>
            </a:r>
            <a:r>
              <a:rPr sz="1200" spc="-5" dirty="0">
                <a:latin typeface="Times New Roman"/>
                <a:cs typeface="Times New Roman"/>
              </a:rPr>
              <a:t>ca</a:t>
            </a:r>
            <a:r>
              <a:rPr sz="1200" dirty="0">
                <a:latin typeface="Times New Roman"/>
                <a:cs typeface="Times New Roman"/>
              </a:rPr>
              <a:t>mpai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n pr</a:t>
            </a:r>
            <a:r>
              <a:rPr sz="1200" spc="5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re</a:t>
            </a:r>
            <a:r>
              <a:rPr sz="1200" dirty="0">
                <a:latin typeface="Times New Roman"/>
                <a:cs typeface="Times New Roman"/>
              </a:rPr>
              <a:t>sses the number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 PR pla</a:t>
            </a:r>
            <a:r>
              <a:rPr sz="1200" spc="-10" dirty="0">
                <a:latin typeface="Times New Roman"/>
                <a:cs typeface="Times New Roman"/>
              </a:rPr>
              <a:t>c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men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 sure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 rise 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x</a:t>
            </a:r>
            <a:r>
              <a:rPr sz="1200" dirty="0">
                <a:latin typeface="Times New Roman"/>
                <a:cs typeface="Times New Roman"/>
              </a:rPr>
              <a:t>pon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nti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</a:t>
            </a:r>
            <a:r>
              <a:rPr sz="1200" spc="15" dirty="0">
                <a:latin typeface="Times New Roman"/>
                <a:cs typeface="Times New Roman"/>
              </a:rPr>
              <a:t>l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. As lo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 the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</a:t>
            </a:r>
            <a:r>
              <a:rPr sz="1200" dirty="0">
                <a:latin typeface="Times New Roman"/>
                <a:cs typeface="Times New Roman"/>
              </a:rPr>
              <a:t>m</a:t>
            </a:r>
            <a:r>
              <a:rPr sz="1200" spc="1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i</a:t>
            </a:r>
            <a:r>
              <a:rPr sz="1200" spc="-10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ontinu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s, the number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 PR pla</a:t>
            </a:r>
            <a:r>
              <a:rPr sz="1200" spc="-10" dirty="0">
                <a:latin typeface="Times New Roman"/>
                <a:cs typeface="Times New Roman"/>
              </a:rPr>
              <a:t>c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men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s will inc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ea</a:t>
            </a:r>
            <a:r>
              <a:rPr sz="1200" dirty="0">
                <a:latin typeface="Times New Roman"/>
                <a:cs typeface="Times New Roman"/>
              </a:rPr>
              <a:t>se</a:t>
            </a:r>
            <a:r>
              <a:rPr sz="1200" spc="-5" dirty="0">
                <a:latin typeface="Times New Roman"/>
                <a:cs typeface="Times New Roman"/>
              </a:rPr>
              <a:t> e</a:t>
            </a:r>
            <a:r>
              <a:rPr sz="1200" spc="10" dirty="0">
                <a:latin typeface="Times New Roman"/>
                <a:cs typeface="Times New Roman"/>
              </a:rPr>
              <a:t>x</a:t>
            </a:r>
            <a:r>
              <a:rPr sz="1200" dirty="0">
                <a:latin typeface="Times New Roman"/>
                <a:cs typeface="Times New Roman"/>
              </a:rPr>
              <a:t>pon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nti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</a:t>
            </a:r>
            <a:r>
              <a:rPr sz="1200" spc="15" dirty="0">
                <a:latin typeface="Times New Roman"/>
                <a:cs typeface="Times New Roman"/>
              </a:rPr>
              <a:t>l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. So, inste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d 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x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ec</a:t>
            </a:r>
            <a:r>
              <a:rPr sz="1200" dirty="0">
                <a:latin typeface="Times New Roman"/>
                <a:cs typeface="Times New Roman"/>
              </a:rPr>
              <a:t>ting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inst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nt cov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spc="5" dirty="0">
                <a:latin typeface="Times New Roman"/>
                <a:cs typeface="Times New Roman"/>
              </a:rPr>
              <a:t>ra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spc="2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’</a:t>
            </a:r>
            <a:r>
              <a:rPr sz="1200" dirty="0">
                <a:latin typeface="Times New Roman"/>
                <a:cs typeface="Times New Roman"/>
              </a:rPr>
              <a:t>s in medi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, it would be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tt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 if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uide th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m with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more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</a:t>
            </a:r>
            <a:r>
              <a:rPr sz="1200" spc="-5" dirty="0">
                <a:latin typeface="Times New Roman"/>
                <a:cs typeface="Times New Roman"/>
              </a:rPr>
              <a:t>d</a:t>
            </a:r>
            <a:r>
              <a:rPr sz="1200" dirty="0">
                <a:latin typeface="Times New Roman"/>
                <a:cs typeface="Times New Roman"/>
              </a:rPr>
              <a:t>u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t and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omp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ins</a:t>
            </a:r>
            <a:r>
              <a:rPr sz="1200" spc="15" dirty="0">
                <a:latin typeface="Times New Roman"/>
                <a:cs typeface="Times New Roman"/>
              </a:rPr>
              <a:t>i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ht so that th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re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ble to d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ft some impa</a:t>
            </a:r>
            <a:r>
              <a:rPr sz="1200" spc="-10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tful sto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ies b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tt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610</Words>
  <Application>Microsoft Office PowerPoint</Application>
  <PresentationFormat>Benutzerdefiniert</PresentationFormat>
  <Paragraphs>20</Paragraphs>
  <Slides>2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Office Theme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Online2PDF.com</dc:creator>
  <cp:lastModifiedBy>Online2PDF.com</cp:lastModifiedBy>
  <cp:revision>1</cp:revision>
  <dcterms:created xsi:type="dcterms:W3CDTF">2017-07-26T08:02:50Z</dcterms:created>
  <dcterms:modified xsi:type="dcterms:W3CDTF">2017-07-26T06:06:32Z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2017-07-26T00:00:00Z</vt:filetime>
  </property>
  <property fmtid="{D5CDD505-2E9C-101B-9397-08002B2CF9AE}" pid="3" name="LastSaved">
    <vt:filetime>2017-07-26T00:00:00Z</vt:filetime>
  </property>
</Properties>
</file>