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91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yccommunication.com/services/public-relation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9155" y="1073959"/>
            <a:ext cx="5514340" cy="8014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0">
              <a:lnSpc>
                <a:spcPct val="100000"/>
              </a:lnSpc>
            </a:pPr>
            <a:r>
              <a:rPr sz="2200" b="1" spc="-10" dirty="0">
                <a:latin typeface="Times New Roman"/>
                <a:cs typeface="Times New Roman"/>
              </a:rPr>
              <a:t>I</a:t>
            </a:r>
            <a:r>
              <a:rPr sz="2200" b="1" spc="-30" dirty="0">
                <a:latin typeface="Times New Roman"/>
                <a:cs typeface="Times New Roman"/>
              </a:rPr>
              <a:t>m</a:t>
            </a:r>
            <a:r>
              <a:rPr sz="2200" b="1" spc="-15" dirty="0">
                <a:latin typeface="Times New Roman"/>
                <a:cs typeface="Times New Roman"/>
              </a:rPr>
              <a:t>p</a:t>
            </a:r>
            <a:r>
              <a:rPr sz="2200" b="1" spc="-10" dirty="0">
                <a:latin typeface="Times New Roman"/>
                <a:cs typeface="Times New Roman"/>
              </a:rPr>
              <a:t>ortan</a:t>
            </a:r>
            <a:r>
              <a:rPr sz="2200" b="1" spc="-5" dirty="0">
                <a:latin typeface="Times New Roman"/>
                <a:cs typeface="Times New Roman"/>
              </a:rPr>
              <a:t>c</a:t>
            </a:r>
            <a:r>
              <a:rPr sz="2200" b="1" spc="-10" dirty="0">
                <a:latin typeface="Times New Roman"/>
                <a:cs typeface="Times New Roman"/>
              </a:rPr>
              <a:t>e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of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PR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in</a:t>
            </a:r>
            <a:r>
              <a:rPr sz="2200" b="1" spc="2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the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F</a:t>
            </a:r>
            <a:r>
              <a:rPr sz="2200" b="1" spc="-10" dirty="0">
                <a:latin typeface="Times New Roman"/>
                <a:cs typeface="Times New Roman"/>
              </a:rPr>
              <a:t>ashio</a:t>
            </a:r>
            <a:r>
              <a:rPr sz="2200" b="1" spc="-15" dirty="0">
                <a:latin typeface="Times New Roman"/>
                <a:cs typeface="Times New Roman"/>
              </a:rPr>
              <a:t>n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World</a:t>
            </a:r>
            <a:endParaRPr sz="2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900"/>
              </a:lnSpc>
              <a:spcBef>
                <a:spcPts val="680"/>
              </a:spcBef>
            </a:pPr>
            <a:r>
              <a:rPr sz="1200" dirty="0">
                <a:latin typeface="Times New Roman"/>
                <a:cs typeface="Times New Roman"/>
              </a:rPr>
              <a:t>The 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hi</a:t>
            </a:r>
            <a:r>
              <a:rPr sz="1200" spc="-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ace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ie</a:t>
            </a:r>
            <a:r>
              <a:rPr sz="1200" dirty="0">
                <a:latin typeface="Times New Roman"/>
                <a:cs typeface="Times New Roman"/>
              </a:rPr>
              <a:t>ld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re hours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rk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tensiv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Those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who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skills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omoting 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loth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-c</a:t>
            </a:r>
            <a:r>
              <a:rPr sz="1200" dirty="0">
                <a:latin typeface="Times New Roman"/>
                <a:cs typeface="Times New Roman"/>
              </a:rPr>
              <a:t>onscious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public 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ospe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nds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job,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le br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nds, sm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 or </a:t>
            </a:r>
            <a:r>
              <a:rPr sz="1200" spc="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jor,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learn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How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influ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3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line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also 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ic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d with </a:t>
            </a:r>
            <a:r>
              <a:rPr sz="1200" spc="25" dirty="0">
                <a:latin typeface="Times New Roman"/>
                <a:cs typeface="Times New Roman"/>
              </a:rPr>
              <a:t>m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ho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s 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sted in w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ur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nts ha</a:t>
            </a:r>
            <a:r>
              <a:rPr sz="1200" spc="5" dirty="0">
                <a:latin typeface="Times New Roman"/>
                <a:cs typeface="Times New Roman"/>
              </a:rPr>
              <a:t>v</a:t>
            </a:r>
            <a:r>
              <a:rPr sz="1200" dirty="0">
                <a:latin typeface="Times New Roman"/>
                <a:cs typeface="Times New Roman"/>
              </a:rPr>
              <a:t>e to 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r? 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How 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 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 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make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nd 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w? 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Public  </a:t>
            </a:r>
            <a:r>
              <a:rPr sz="1200" u="sng" spc="-9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lations</a:t>
            </a:r>
            <a:r>
              <a:rPr sz="1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ntative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hion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ritic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individual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pting 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plore this wo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 must be 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ici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enou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i="1" dirty="0">
                <a:latin typeface="Times New Roman"/>
                <a:cs typeface="Times New Roman"/>
              </a:rPr>
              <a:t>Here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are a</a:t>
            </a:r>
            <a:r>
              <a:rPr sz="1200" b="1" i="1" spc="-5" dirty="0">
                <a:latin typeface="Times New Roman"/>
                <a:cs typeface="Times New Roman"/>
              </a:rPr>
              <a:t> fe</a:t>
            </a:r>
            <a:r>
              <a:rPr sz="1200" b="1" i="1" dirty="0">
                <a:latin typeface="Times New Roman"/>
                <a:cs typeface="Times New Roman"/>
              </a:rPr>
              <a:t>w wa</a:t>
            </a:r>
            <a:r>
              <a:rPr sz="1200" b="1" i="1" spc="-5" dirty="0">
                <a:latin typeface="Times New Roman"/>
                <a:cs typeface="Times New Roman"/>
              </a:rPr>
              <a:t>y</a:t>
            </a:r>
            <a:r>
              <a:rPr sz="1200" b="1" i="1" dirty="0">
                <a:latin typeface="Times New Roman"/>
                <a:cs typeface="Times New Roman"/>
              </a:rPr>
              <a:t>s</a:t>
            </a:r>
            <a:r>
              <a:rPr sz="1200" b="1" i="1" spc="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to </a:t>
            </a:r>
            <a:r>
              <a:rPr sz="1200" b="1" i="1" spc="5" dirty="0">
                <a:latin typeface="Times New Roman"/>
                <a:cs typeface="Times New Roman"/>
              </a:rPr>
              <a:t>c</a:t>
            </a:r>
            <a:r>
              <a:rPr sz="1200" b="1" i="1" dirty="0">
                <a:latin typeface="Times New Roman"/>
                <a:cs typeface="Times New Roman"/>
              </a:rPr>
              <a:t>l</a:t>
            </a:r>
            <a:r>
              <a:rPr sz="1200" b="1" i="1" spc="-10" dirty="0">
                <a:latin typeface="Times New Roman"/>
                <a:cs typeface="Times New Roman"/>
              </a:rPr>
              <a:t>i</a:t>
            </a:r>
            <a:r>
              <a:rPr sz="1200" b="1" i="1" spc="10" dirty="0">
                <a:latin typeface="Times New Roman"/>
                <a:cs typeface="Times New Roman"/>
              </a:rPr>
              <a:t>m</a:t>
            </a:r>
            <a:r>
              <a:rPr sz="1200" b="1" i="1" dirty="0">
                <a:latin typeface="Times New Roman"/>
                <a:cs typeface="Times New Roman"/>
              </a:rPr>
              <a:t>b t</a:t>
            </a:r>
            <a:r>
              <a:rPr sz="1200" b="1" i="1" spc="5" dirty="0">
                <a:latin typeface="Times New Roman"/>
                <a:cs typeface="Times New Roman"/>
              </a:rPr>
              <a:t>h</a:t>
            </a:r>
            <a:r>
              <a:rPr sz="1200" b="1" i="1" dirty="0">
                <a:latin typeface="Times New Roman"/>
                <a:cs typeface="Times New Roman"/>
              </a:rPr>
              <a:t>e</a:t>
            </a:r>
            <a:r>
              <a:rPr sz="1200" b="1" i="1" spc="-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ladder: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Cr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strong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4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?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the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public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think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les.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roun</a:t>
            </a:r>
            <a:r>
              <a:rPr sz="1200" spc="-5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lw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 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distinctive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rt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4000"/>
              </a:lnSpc>
            </a:pP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ood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how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ost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jobs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F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shion </a:t>
            </a:r>
            <a:r>
              <a:rPr sz="1200" u="sng" spc="-8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PR</a:t>
            </a:r>
            <a:r>
              <a:rPr sz="1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-1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ines, 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rtic</a:t>
            </a:r>
            <a:r>
              <a:rPr sz="1200" spc="-5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major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ines.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sponsib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lop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lationships with 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and their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phot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370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z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ted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ine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teams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laun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omo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 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nts.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ted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ople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insid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ou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stom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rs,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tail stor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s,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nies.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You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illed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ustom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9155" y="1187227"/>
            <a:ext cx="5513705" cy="2019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43800"/>
              </a:lnSpc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lso,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 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disaste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s.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nds 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rvi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ws,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onfer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s,  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ss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 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  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 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 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sponsibilities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ion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ublic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3900"/>
              </a:lnSpc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rson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</a:t>
            </a:r>
            <a:r>
              <a:rPr sz="1200" spc="-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lationship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bili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media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ontin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ntion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how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ont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nter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hile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-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that,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2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skills 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ndle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 q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stions.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Benutzerdefiniert</PresentationFormat>
  <Paragraphs>16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2017-07-26T08:15:02Z</dcterms:created>
  <dcterms:modified xsi:type="dcterms:W3CDTF">2017-07-26T06:15:06Z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