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6830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tyccommunication.com/services/public-relation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2411" y="953426"/>
            <a:ext cx="476821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dirty="0">
                <a:latin typeface="Times New Roman"/>
                <a:cs typeface="Times New Roman"/>
              </a:rPr>
              <a:t>F</a:t>
            </a:r>
            <a:r>
              <a:rPr sz="2600" b="1" spc="5" dirty="0">
                <a:latin typeface="Times New Roman"/>
                <a:cs typeface="Times New Roman"/>
              </a:rPr>
              <a:t>a</a:t>
            </a:r>
            <a:r>
              <a:rPr sz="2600" b="1" dirty="0">
                <a:latin typeface="Times New Roman"/>
                <a:cs typeface="Times New Roman"/>
              </a:rPr>
              <a:t>sh</a:t>
            </a:r>
            <a:r>
              <a:rPr sz="2600" b="1" spc="-20" dirty="0">
                <a:latin typeface="Times New Roman"/>
                <a:cs typeface="Times New Roman"/>
              </a:rPr>
              <a:t>i</a:t>
            </a:r>
            <a:r>
              <a:rPr sz="2600" b="1" dirty="0">
                <a:latin typeface="Times New Roman"/>
                <a:cs typeface="Times New Roman"/>
              </a:rPr>
              <a:t>on</a:t>
            </a:r>
            <a:r>
              <a:rPr sz="2600" b="1" spc="-1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PR </a:t>
            </a:r>
            <a:r>
              <a:rPr sz="2600" b="1" spc="-15" dirty="0">
                <a:latin typeface="Times New Roman"/>
                <a:cs typeface="Times New Roman"/>
              </a:rPr>
              <a:t>i</a:t>
            </a:r>
            <a:r>
              <a:rPr sz="2600" b="1" dirty="0">
                <a:latin typeface="Times New Roman"/>
                <a:cs typeface="Times New Roman"/>
              </a:rPr>
              <a:t>n its</a:t>
            </a:r>
            <a:r>
              <a:rPr sz="2600" b="1" spc="-1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mode</a:t>
            </a:r>
            <a:r>
              <a:rPr sz="2600" b="1" spc="-15" dirty="0">
                <a:latin typeface="Times New Roman"/>
                <a:cs typeface="Times New Roman"/>
              </a:rPr>
              <a:t>r</a:t>
            </a:r>
            <a:r>
              <a:rPr sz="2600" b="1" dirty="0">
                <a:latin typeface="Times New Roman"/>
                <a:cs typeface="Times New Roman"/>
              </a:rPr>
              <a:t>n outl</a:t>
            </a:r>
            <a:r>
              <a:rPr sz="2600" b="1" spc="-15" dirty="0">
                <a:latin typeface="Times New Roman"/>
                <a:cs typeface="Times New Roman"/>
              </a:rPr>
              <a:t>o</a:t>
            </a:r>
            <a:r>
              <a:rPr sz="2600" b="1" dirty="0">
                <a:latin typeface="Times New Roman"/>
                <a:cs typeface="Times New Roman"/>
              </a:rPr>
              <a:t>ok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5" y="4953420"/>
            <a:ext cx="5969635" cy="3750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43800"/>
              </a:lnSpc>
            </a:pP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ith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acce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technolo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ic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dv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ments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hitting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indust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like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s, the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strictions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nu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ut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quite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lot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iving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budding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indep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 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spc="2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rd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smal</a:t>
            </a:r>
            <a:r>
              <a:rPr sz="1200" spc="5" dirty="0">
                <a:latin typeface="Times New Roman"/>
                <a:cs typeface="Times New Roman"/>
              </a:rPr>
              <a:t>l-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manuf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turi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options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-c</a:t>
            </a:r>
            <a:r>
              <a:rPr sz="1200" dirty="0">
                <a:latin typeface="Times New Roman"/>
                <a:cs typeface="Times New Roman"/>
              </a:rPr>
              <a:t>omm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 solutions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main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sponsible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individuals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taking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ship in hi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 numbe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800"/>
              </a:lnSpc>
            </a:pP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ontinuous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risi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20" dirty="0">
                <a:latin typeface="Times New Roman"/>
                <a:cs typeface="Times New Roman"/>
              </a:rPr>
              <a:t>s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stem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just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ted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oppo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tunit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2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led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ste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ompetition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-1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tpl</a:t>
            </a:r>
            <a:r>
              <a:rPr sz="1200" spc="-5" dirty="0">
                <a:latin typeface="Times New Roman"/>
                <a:cs typeface="Times New Roman"/>
              </a:rPr>
              <a:t>ace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-1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oing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ople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uing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ple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ar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uing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killed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</a:t>
            </a:r>
            <a:r>
              <a:rPr sz="1200" spc="-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ic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</a:t>
            </a:r>
            <a:r>
              <a:rPr sz="1200" spc="-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(PR)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indust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made </a:t>
            </a:r>
            <a:r>
              <a:rPr sz="1200" spc="-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rk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like </a:t>
            </a:r>
            <a:r>
              <a:rPr sz="1200" spc="-1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.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ra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romotion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role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ld.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since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ontent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eca</a:t>
            </a:r>
            <a:r>
              <a:rPr sz="1200" dirty="0">
                <a:latin typeface="Times New Roman"/>
                <a:cs typeface="Times New Roman"/>
              </a:rPr>
              <a:t>me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power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ul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2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line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hion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rumbled,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role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indust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ntensifi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tent.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T</a:t>
            </a:r>
            <a:r>
              <a:rPr sz="1200" b="1" spc="-5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aditional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5" dirty="0">
                <a:latin typeface="Times New Roman"/>
                <a:cs typeface="Times New Roman"/>
              </a:rPr>
              <a:t>w</a:t>
            </a:r>
            <a:r>
              <a:rPr sz="1200" b="1" dirty="0">
                <a:latin typeface="Times New Roman"/>
                <a:cs typeface="Times New Roman"/>
              </a:rPr>
              <a:t>ay of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doi</a:t>
            </a:r>
            <a:r>
              <a:rPr sz="1200" b="1" spc="-5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g </a:t>
            </a:r>
            <a:r>
              <a:rPr sz="1200" b="1" spc="-15" dirty="0">
                <a:latin typeface="Times New Roman"/>
                <a:cs typeface="Times New Roman"/>
              </a:rPr>
              <a:t>F</a:t>
            </a:r>
            <a:r>
              <a:rPr sz="1200" b="1" dirty="0">
                <a:latin typeface="Times New Roman"/>
                <a:cs typeface="Times New Roman"/>
              </a:rPr>
              <a:t>ashion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15" dirty="0">
                <a:latin typeface="Times New Roman"/>
                <a:cs typeface="Times New Roman"/>
              </a:rPr>
              <a:t>P</a:t>
            </a:r>
            <a:r>
              <a:rPr sz="1200" b="1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33450" y="1661784"/>
            <a:ext cx="5943600" cy="30003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4837"/>
            <a:ext cx="5973445" cy="8225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 algn="just">
              <a:lnSpc>
                <a:spcPct val="143800"/>
              </a:lnSpc>
            </a:pP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ditional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ppro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follow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most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king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main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ompani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used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maintaining 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he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lationship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spc="-40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lists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soci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mentions.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dministr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tive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tions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round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these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itional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quire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indivi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nsa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tions;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majo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sourc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these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tivities.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ut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normous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mount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dia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pit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h,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ontent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ov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rlo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quick</a:t>
            </a:r>
            <a:r>
              <a:rPr sz="1200" spc="2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volvi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dia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ls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ditional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ppr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will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 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 out.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800"/>
              </a:lnSpc>
            </a:pP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true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lon</a:t>
            </a:r>
            <a:r>
              <a:rPr sz="1200" spc="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m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inv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ds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posure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mom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ntum 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tow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rds 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ss. 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Ho</a:t>
            </a: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r, 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ditio</a:t>
            </a:r>
            <a:r>
              <a:rPr sz="1200" spc="2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ro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involving 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dito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ial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ment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outda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eca</a:t>
            </a:r>
            <a:r>
              <a:rPr sz="1200" dirty="0">
                <a:latin typeface="Times New Roman"/>
                <a:cs typeface="Times New Roman"/>
              </a:rPr>
              <a:t>u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-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tive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nor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ar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lab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ssiv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volving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dia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rio.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Altho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lon</a:t>
            </a:r>
            <a:r>
              <a:rPr sz="1200" spc="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rm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inves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ment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finite</a:t>
            </a:r>
            <a:r>
              <a:rPr sz="1200" spc="2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 tak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build exposu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nd mom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ntum.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9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15" dirty="0">
                <a:latin typeface="Times New Roman"/>
                <a:cs typeface="Times New Roman"/>
              </a:rPr>
              <a:t>F</a:t>
            </a:r>
            <a:r>
              <a:rPr sz="1200" b="1" dirty="0">
                <a:latin typeface="Times New Roman"/>
                <a:cs typeface="Times New Roman"/>
              </a:rPr>
              <a:t>ashion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15" dirty="0">
                <a:latin typeface="Times New Roman"/>
                <a:cs typeface="Times New Roman"/>
              </a:rPr>
              <a:t>P</a:t>
            </a:r>
            <a:r>
              <a:rPr sz="1200" b="1" dirty="0">
                <a:latin typeface="Times New Roman"/>
                <a:cs typeface="Times New Roman"/>
              </a:rPr>
              <a:t>R in its n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w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outlook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6985" algn="just">
              <a:lnSpc>
                <a:spcPct val="143800"/>
              </a:lnSpc>
            </a:pP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PR </a:t>
            </a:r>
            <a:r>
              <a:rPr sz="1200" u="sng" spc="-18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sz="1200" u="sng" spc="1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m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nies </a:t>
            </a:r>
            <a:r>
              <a:rPr sz="1200" u="sng" spc="-18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in </a:t>
            </a:r>
            <a:r>
              <a:rPr sz="1200" u="sng" spc="-18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lhi</a:t>
            </a:r>
            <a:r>
              <a:rPr sz="1200" spc="13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taking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lp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olo</a:t>
            </a:r>
            <a:r>
              <a:rPr sz="1200" spc="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utom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ting ma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dministr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tive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tasks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</a:t>
            </a:r>
            <a:r>
              <a:rPr sz="1200" spc="5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ia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bl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lations.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se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lobal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online solutions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 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omoti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odu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tivi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onsisten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 s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labili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mpai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ns.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ms in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dopted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these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platf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rms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ding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indust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out their 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 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 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lso 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llow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them 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rodu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 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incr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dib</a:t>
            </a:r>
            <a:r>
              <a:rPr sz="1200" spc="1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 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ust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mis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tive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ommunic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ogr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their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nts.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There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other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u="sng" spc="1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P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R</a:t>
            </a:r>
            <a:r>
              <a:rPr sz="1200" u="sng" spc="7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onsultants</a:t>
            </a:r>
            <a:r>
              <a:rPr sz="1200" u="sng" spc="7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in</a:t>
            </a:r>
            <a:r>
              <a:rPr sz="1200" u="sng" spc="7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lhi</a:t>
            </a:r>
            <a:r>
              <a:rPr sz="12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lise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 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dministr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tive 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rk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will 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 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their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usiness 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se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dministr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tive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volve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ro</a:t>
            </a:r>
            <a:r>
              <a:rPr sz="1200" spc="-10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long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iving 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tivi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inali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What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This </a:t>
            </a:r>
            <a:r>
              <a:rPr sz="1200" b="1" spc="-5" dirty="0">
                <a:latin typeface="Times New Roman"/>
                <a:cs typeface="Times New Roman"/>
              </a:rPr>
              <a:t>S</a:t>
            </a:r>
            <a:r>
              <a:rPr sz="1200" b="1" dirty="0">
                <a:latin typeface="Times New Roman"/>
                <a:cs typeface="Times New Roman"/>
              </a:rPr>
              <a:t>h</a:t>
            </a:r>
            <a:r>
              <a:rPr sz="1200" b="1" spc="-10" dirty="0">
                <a:latin typeface="Times New Roman"/>
                <a:cs typeface="Times New Roman"/>
              </a:rPr>
              <a:t>i</a:t>
            </a:r>
            <a:r>
              <a:rPr sz="1200" b="1" spc="5" dirty="0">
                <a:latin typeface="Times New Roman"/>
                <a:cs typeface="Times New Roman"/>
              </a:rPr>
              <a:t>f</a:t>
            </a:r>
            <a:r>
              <a:rPr sz="1200" b="1" dirty="0">
                <a:latin typeface="Times New Roman"/>
                <a:cs typeface="Times New Roman"/>
              </a:rPr>
              <a:t>t B</a:t>
            </a:r>
            <a:r>
              <a:rPr sz="1200" b="1" spc="-5" dirty="0">
                <a:latin typeface="Times New Roman"/>
                <a:cs typeface="Times New Roman"/>
              </a:rPr>
              <a:t>r</a:t>
            </a:r>
            <a:r>
              <a:rPr sz="1200" b="1" dirty="0">
                <a:latin typeface="Times New Roman"/>
                <a:cs typeface="Times New Roman"/>
              </a:rPr>
              <a:t>i</a:t>
            </a:r>
            <a:r>
              <a:rPr sz="1200" b="1" spc="5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gs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in</a:t>
            </a:r>
            <a:r>
              <a:rPr sz="1200" b="1" spc="5" dirty="0">
                <a:latin typeface="Times New Roman"/>
                <a:cs typeface="Times New Roman"/>
              </a:rPr>
              <a:t> f</a:t>
            </a:r>
            <a:r>
              <a:rPr sz="1200" b="1" dirty="0">
                <a:latin typeface="Times New Roman"/>
                <a:cs typeface="Times New Roman"/>
              </a:rPr>
              <a:t>or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</a:t>
            </a:r>
            <a:r>
              <a:rPr sz="1200" b="1" spc="-10" dirty="0">
                <a:latin typeface="Times New Roman"/>
                <a:cs typeface="Times New Roman"/>
              </a:rPr>
              <a:t>n</a:t>
            </a:r>
            <a:r>
              <a:rPr sz="1200" b="1" dirty="0">
                <a:latin typeface="Times New Roman"/>
                <a:cs typeface="Times New Roman"/>
              </a:rPr>
              <a:t>d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p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nd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nt </a:t>
            </a:r>
            <a:r>
              <a:rPr sz="1200" b="1" spc="-10" dirty="0">
                <a:latin typeface="Times New Roman"/>
                <a:cs typeface="Times New Roman"/>
              </a:rPr>
              <a:t>D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sig</a:t>
            </a:r>
            <a:r>
              <a:rPr sz="1200" b="1" spc="5" dirty="0">
                <a:latin typeface="Times New Roman"/>
                <a:cs typeface="Times New Roman"/>
              </a:rPr>
              <a:t>n</a:t>
            </a:r>
            <a:r>
              <a:rPr sz="1200" b="1" spc="-5" dirty="0">
                <a:latin typeface="Times New Roman"/>
                <a:cs typeface="Times New Roman"/>
              </a:rPr>
              <a:t>er</a:t>
            </a:r>
            <a:r>
              <a:rPr sz="1200" b="1" dirty="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2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8255" algn="just">
              <a:lnSpc>
                <a:spcPct val="143700"/>
              </a:lnSpc>
            </a:pP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f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w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shion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indust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then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-15" dirty="0">
                <a:latin typeface="Times New Roman"/>
                <a:cs typeface="Times New Roman"/>
              </a:rPr>
              <a:t>'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impo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tant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main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hind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tual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om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onta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ppli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tions to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ilit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ment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40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online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platf</a:t>
            </a:r>
            <a:r>
              <a:rPr sz="1200" spc="-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rms. </a:t>
            </a: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ut,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if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looki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ft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1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ic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ra</a:t>
            </a:r>
            <a:r>
              <a:rPr sz="1200" dirty="0">
                <a:latin typeface="Times New Roman"/>
                <a:cs typeface="Times New Roman"/>
              </a:rPr>
              <a:t>ms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lcul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tive 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sults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3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just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follow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ditional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4837"/>
            <a:ext cx="5968365" cy="440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3500"/>
              </a:lnSpc>
            </a:pP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odu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 pl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ment 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j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 but inst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d 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immense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rtise 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tting 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ustomised PR pro</a:t>
            </a:r>
            <a:r>
              <a:rPr sz="1200" spc="-2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 don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586</Words>
  <Application>Microsoft Office PowerPoint</Application>
  <PresentationFormat>Benutzerdefiniert</PresentationFormat>
  <Paragraphs>20</Paragraphs>
  <Slides>3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Office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2017-07-26T08:14:25Z</dcterms:created>
  <dcterms:modified xsi:type="dcterms:W3CDTF">2017-07-26T06:14:27Z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