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7772400" cy="10058400"/>
  <p:notesSz cx="7772400" cy="100584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26730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79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5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5"/>
            <a:ext cx="6995159" cy="16093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59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7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yccommunication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.jpg"/><Relationship Id="rId4" Type="http://schemas.openxmlformats.org/officeDocument/2006/relationships/hyperlink" Target="http://www.tyccommunication.com/services/startup-promotions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96422" y="1041136"/>
            <a:ext cx="5981700" cy="303530"/>
          </a:xfrm>
          <a:prstGeom prst="rect">
            <a:avLst/>
          </a:prstGeom>
          <a:solidFill>
            <a:srgbClr val="F5F6F5"/>
          </a:solidFill>
        </p:spPr>
        <p:txBody>
          <a:bodyPr vert="horz" wrap="square" lIns="0" tIns="0" rIns="0" bIns="0" rtlCol="0">
            <a:spAutoFit/>
          </a:bodyPr>
          <a:lstStyle/>
          <a:p>
            <a:pPr marL="912494">
              <a:lnSpc>
                <a:spcPct val="100000"/>
              </a:lnSpc>
            </a:pPr>
            <a:r>
              <a:rPr sz="1800" b="1" spc="-20" dirty="0">
                <a:solidFill>
                  <a:srgbClr val="212121"/>
                </a:solidFill>
                <a:latin typeface="Arial"/>
                <a:cs typeface="Arial"/>
              </a:rPr>
              <a:t>W</a:t>
            </a:r>
            <a:r>
              <a:rPr sz="1800" b="1" spc="-10" dirty="0">
                <a:solidFill>
                  <a:srgbClr val="212121"/>
                </a:solidFill>
                <a:latin typeface="Arial"/>
                <a:cs typeface="Arial"/>
              </a:rPr>
              <a:t>h</a:t>
            </a:r>
            <a:r>
              <a:rPr sz="1800" b="1" spc="-5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800" b="1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800" b="1" spc="5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800" b="1" spc="-5" dirty="0">
                <a:solidFill>
                  <a:srgbClr val="212121"/>
                </a:solidFill>
                <a:latin typeface="Arial"/>
                <a:cs typeface="Arial"/>
              </a:rPr>
              <a:t>r</a:t>
            </a:r>
            <a:r>
              <a:rPr sz="1800" b="1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800" b="1" spc="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212121"/>
                </a:solidFill>
                <a:latin typeface="Arial"/>
                <a:cs typeface="Arial"/>
              </a:rPr>
              <a:t>the</a:t>
            </a:r>
            <a:r>
              <a:rPr sz="1800" b="1" spc="5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b="1" spc="-30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800" b="1" spc="10" dirty="0">
                <a:solidFill>
                  <a:srgbClr val="212121"/>
                </a:solidFill>
                <a:latin typeface="Arial"/>
                <a:cs typeface="Arial"/>
              </a:rPr>
              <a:t>d</a:t>
            </a:r>
            <a:r>
              <a:rPr sz="1800" b="1" spc="-20" dirty="0">
                <a:solidFill>
                  <a:srgbClr val="212121"/>
                </a:solidFill>
                <a:latin typeface="Arial"/>
                <a:cs typeface="Arial"/>
              </a:rPr>
              <a:t>v</a:t>
            </a:r>
            <a:r>
              <a:rPr sz="1800" b="1" spc="-5" dirty="0">
                <a:solidFill>
                  <a:srgbClr val="212121"/>
                </a:solidFill>
                <a:latin typeface="Arial"/>
                <a:cs typeface="Arial"/>
              </a:rPr>
              <a:t>an</a:t>
            </a:r>
            <a:r>
              <a:rPr sz="1800" b="1" spc="10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800" b="1" spc="-5" dirty="0">
                <a:solidFill>
                  <a:srgbClr val="212121"/>
                </a:solidFill>
                <a:latin typeface="Arial"/>
                <a:cs typeface="Arial"/>
              </a:rPr>
              <a:t>ag</a:t>
            </a:r>
            <a:r>
              <a:rPr sz="1800" b="1" spc="-1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800" b="1" dirty="0">
                <a:solidFill>
                  <a:srgbClr val="212121"/>
                </a:solidFill>
                <a:latin typeface="Arial"/>
                <a:cs typeface="Arial"/>
              </a:rPr>
              <a:t>s</a:t>
            </a:r>
            <a:r>
              <a:rPr sz="1800" b="1" spc="5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b="1" spc="-5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800" b="1" dirty="0">
                <a:solidFill>
                  <a:srgbClr val="212121"/>
                </a:solidFill>
                <a:latin typeface="Arial"/>
                <a:cs typeface="Arial"/>
              </a:rPr>
              <a:t>f</a:t>
            </a:r>
            <a:r>
              <a:rPr sz="1800" b="1" spc="5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b="1" spc="-15" dirty="0">
                <a:solidFill>
                  <a:srgbClr val="212121"/>
                </a:solidFill>
                <a:latin typeface="Arial"/>
                <a:cs typeface="Arial"/>
              </a:rPr>
              <a:t>Di</a:t>
            </a:r>
            <a:r>
              <a:rPr sz="1800" b="1" spc="-10" dirty="0">
                <a:solidFill>
                  <a:srgbClr val="212121"/>
                </a:solidFill>
                <a:latin typeface="Arial"/>
                <a:cs typeface="Arial"/>
              </a:rPr>
              <a:t>gital</a:t>
            </a:r>
            <a:r>
              <a:rPr sz="1800" b="1" spc="5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212121"/>
                </a:solidFill>
                <a:latin typeface="Arial"/>
                <a:cs typeface="Arial"/>
              </a:rPr>
              <a:t>PR</a:t>
            </a:r>
            <a:endParaRPr sz="1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2014" y="4197170"/>
            <a:ext cx="5927090" cy="1790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10200"/>
              </a:lnSpc>
            </a:pP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Di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g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it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al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m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rketin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g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re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q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u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r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es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y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our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b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u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sin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ss</a:t>
            </a:r>
            <a:r>
              <a:rPr sz="1200" spc="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to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w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id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it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s</a:t>
            </a:r>
            <a:r>
              <a:rPr sz="1200" spc="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u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d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ie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n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c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re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c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h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s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much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as</a:t>
            </a:r>
            <a:r>
              <a:rPr sz="12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possible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b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fo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re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w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ork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i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ng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so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s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g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radua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ll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y</a:t>
            </a:r>
            <a:r>
              <a:rPr sz="1200" spc="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urn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h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ese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fa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ns</a:t>
            </a:r>
            <a:r>
              <a:rPr sz="1200" spc="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or</a:t>
            </a:r>
            <a:r>
              <a:rPr sz="1200" spc="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0" dirty="0">
                <a:solidFill>
                  <a:srgbClr val="212121"/>
                </a:solidFill>
                <a:latin typeface="Arial"/>
                <a:cs typeface="Arial"/>
              </a:rPr>
              <a:t>f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ll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w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ers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to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l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y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al</a:t>
            </a:r>
            <a:r>
              <a:rPr sz="12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cu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st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m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ers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f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y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our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br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n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d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.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h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s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s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eff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rt</a:t>
            </a:r>
            <a:r>
              <a:rPr sz="1200" spc="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th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ta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kes</a:t>
            </a:r>
            <a:r>
              <a:rPr sz="1200" spc="6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c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ou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n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tless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m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u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n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ts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f</a:t>
            </a:r>
            <a:r>
              <a:rPr sz="1200" spc="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i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m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,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m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n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ey</a:t>
            </a:r>
            <a:r>
              <a:rPr sz="12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and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ff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rt,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b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u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he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re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su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lt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s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re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m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ea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s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urab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l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spc="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b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y</a:t>
            </a:r>
            <a:r>
              <a:rPr sz="1200" spc="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he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nc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r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ased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m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u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f</a:t>
            </a:r>
            <a:r>
              <a:rPr sz="1200" spc="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s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le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s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y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ou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w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il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l</a:t>
            </a:r>
            <a:r>
              <a:rPr sz="12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ha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v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w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hen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’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s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d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ne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ri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g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h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t.</a:t>
            </a:r>
            <a:r>
              <a:rPr sz="12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25" dirty="0">
                <a:solidFill>
                  <a:srgbClr val="212121"/>
                </a:solidFill>
                <a:latin typeface="Arial"/>
                <a:cs typeface="Arial"/>
              </a:rPr>
              <a:t>W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h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il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pub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li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c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rel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ti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ns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re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nc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r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d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ibl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y</a:t>
            </a:r>
            <a:r>
              <a:rPr sz="1200" spc="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m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po</a:t>
            </a:r>
            <a:r>
              <a:rPr sz="1200" spc="-20" dirty="0">
                <a:solidFill>
                  <a:srgbClr val="212121"/>
                </a:solidFill>
                <a:latin typeface="Arial"/>
                <a:cs typeface="Arial"/>
              </a:rPr>
              <a:t>r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ta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i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re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l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w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or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l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d</a:t>
            </a:r>
            <a:r>
              <a:rPr sz="12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scenar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i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s,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spc="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s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n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ow</a:t>
            </a:r>
            <a:r>
              <a:rPr sz="1200" spc="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g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ro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w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</a:t>
            </a:r>
            <a:r>
              <a:rPr sz="1200" spc="10" dirty="0">
                <a:solidFill>
                  <a:srgbClr val="212121"/>
                </a:solidFill>
                <a:latin typeface="Arial"/>
                <a:cs typeface="Arial"/>
              </a:rPr>
              <a:t>n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g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si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g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</a:t>
            </a:r>
            <a:r>
              <a:rPr sz="1200" spc="10" dirty="0">
                <a:solidFill>
                  <a:srgbClr val="212121"/>
                </a:solidFill>
                <a:latin typeface="Arial"/>
                <a:cs typeface="Arial"/>
              </a:rPr>
              <a:t>f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ica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n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ce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l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in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.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I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0" dirty="0">
                <a:solidFill>
                  <a:srgbClr val="212121"/>
                </a:solidFill>
                <a:latin typeface="Arial"/>
                <a:cs typeface="Arial"/>
              </a:rPr>
              <a:t>f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c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t,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s</a:t>
            </a:r>
            <a:r>
              <a:rPr sz="1200" spc="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prob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ab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l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y</a:t>
            </a:r>
            <a:r>
              <a:rPr sz="1200" spc="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f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r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s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y</a:t>
            </a:r>
            <a:r>
              <a:rPr sz="1200" spc="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h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m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jority</a:t>
            </a:r>
            <a:r>
              <a:rPr sz="1200" spc="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of</a:t>
            </a:r>
            <a:r>
              <a:rPr sz="1200" spc="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b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usin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s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s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es</a:t>
            </a:r>
            <a:r>
              <a:rPr sz="1200" spc="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w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it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h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li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ne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p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res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c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n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ow</a:t>
            </a:r>
            <a:r>
              <a:rPr sz="1200" spc="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b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li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v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d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g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it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al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20" dirty="0">
                <a:solidFill>
                  <a:srgbClr val="212121"/>
                </a:solidFill>
                <a:latin typeface="Arial"/>
                <a:cs typeface="Arial"/>
              </a:rPr>
              <a:t>P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R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shou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l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d</a:t>
            </a:r>
            <a:r>
              <a:rPr sz="1200" spc="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b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pr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i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or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i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spc="-20" dirty="0">
                <a:solidFill>
                  <a:srgbClr val="212121"/>
                </a:solidFill>
                <a:latin typeface="Arial"/>
                <a:cs typeface="Arial"/>
              </a:rPr>
              <a:t>y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,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as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m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ore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and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more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p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op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l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spc="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re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g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in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g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h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erne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to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0" dirty="0">
                <a:solidFill>
                  <a:srgbClr val="212121"/>
                </a:solidFill>
                <a:latin typeface="Arial"/>
                <a:cs typeface="Arial"/>
              </a:rPr>
              <a:t>f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i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nd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u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n</a:t>
            </a:r>
            <a:r>
              <a:rPr sz="1200" spc="0" dirty="0">
                <a:solidFill>
                  <a:srgbClr val="212121"/>
                </a:solidFill>
                <a:latin typeface="Arial"/>
                <a:cs typeface="Arial"/>
              </a:rPr>
              <a:t>f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spc="-20" dirty="0">
                <a:solidFill>
                  <a:srgbClr val="212121"/>
                </a:solidFill>
                <a:latin typeface="Arial"/>
                <a:cs typeface="Arial"/>
              </a:rPr>
              <a:t>r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m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ati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bo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u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spc="-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c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m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p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ny</a:t>
            </a:r>
            <a:r>
              <a:rPr sz="1200" spc="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r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p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u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rc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h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s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g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oods</a:t>
            </a:r>
            <a:r>
              <a:rPr sz="1200" spc="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and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s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rv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ices.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96422" y="6183752"/>
            <a:ext cx="5981700" cy="2976880"/>
          </a:xfrm>
          <a:prstGeom prst="rect">
            <a:avLst/>
          </a:prstGeom>
          <a:solidFill>
            <a:srgbClr val="F5F6F5"/>
          </a:solidFill>
        </p:spPr>
        <p:txBody>
          <a:bodyPr vert="horz" wrap="square" lIns="0" tIns="0" rIns="0" bIns="0" rtlCol="0">
            <a:spAutoFit/>
          </a:bodyPr>
          <a:lstStyle/>
          <a:p>
            <a:pPr marL="17780" marR="62230">
              <a:lnSpc>
                <a:spcPct val="110000"/>
              </a:lnSpc>
            </a:pP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Let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’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s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l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k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b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ou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spc="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h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ow</a:t>
            </a:r>
            <a:r>
              <a:rPr sz="1200" spc="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d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g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it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al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PR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s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br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i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g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in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g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bou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positi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v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c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h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an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g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es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i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he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w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or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l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d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of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P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R.</a:t>
            </a:r>
            <a:r>
              <a:rPr sz="1200" spc="-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In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c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r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ease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v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isi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b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ili</a:t>
            </a:r>
            <a:r>
              <a:rPr sz="1200" spc="10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y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-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n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of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th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mos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b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v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io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u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s</a:t>
            </a:r>
            <a:r>
              <a:rPr sz="1200" spc="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be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ne</a:t>
            </a:r>
            <a:r>
              <a:rPr sz="1200" spc="0" dirty="0">
                <a:solidFill>
                  <a:srgbClr val="212121"/>
                </a:solidFill>
                <a:latin typeface="Arial"/>
                <a:cs typeface="Arial"/>
              </a:rPr>
              <a:t>f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it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s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of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d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g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it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al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PR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s</a:t>
            </a:r>
            <a:r>
              <a:rPr sz="1200" spc="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ha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spc="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c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marked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ly</a:t>
            </a:r>
            <a:r>
              <a:rPr sz="1200" spc="-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en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h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ance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y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our</a:t>
            </a:r>
            <a:r>
              <a:rPr sz="1200" spc="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busin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s</a:t>
            </a:r>
            <a:r>
              <a:rPr sz="1200" spc="10" dirty="0">
                <a:solidFill>
                  <a:srgbClr val="212121"/>
                </a:solidFill>
                <a:latin typeface="Arial"/>
                <a:cs typeface="Arial"/>
              </a:rPr>
              <a:t>s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’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v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isi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b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i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li</a:t>
            </a:r>
            <a:r>
              <a:rPr sz="1200" spc="0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y</a:t>
            </a:r>
            <a:r>
              <a:rPr sz="1200" spc="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li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ne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.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N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on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l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y</a:t>
            </a:r>
            <a:r>
              <a:rPr sz="1200" spc="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wil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l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nu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m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erous</a:t>
            </a:r>
            <a:r>
              <a:rPr sz="1200" spc="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u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tl</a:t>
            </a:r>
            <a:r>
              <a:rPr sz="1200" spc="25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ts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d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istr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i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b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u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te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press</a:t>
            </a:r>
            <a:r>
              <a:rPr sz="12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rele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ses</a:t>
            </a:r>
            <a:r>
              <a:rPr sz="1200" spc="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and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n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w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s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st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r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i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s,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y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our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se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rch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g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in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p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spc="-20" dirty="0">
                <a:solidFill>
                  <a:srgbClr val="212121"/>
                </a:solidFill>
                <a:latin typeface="Arial"/>
                <a:cs typeface="Arial"/>
              </a:rPr>
              <a:t>r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fo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rm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nce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s</a:t>
            </a:r>
            <a:r>
              <a:rPr sz="1200" spc="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b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u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n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d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i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m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pro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v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s</a:t>
            </a:r>
            <a:r>
              <a:rPr sz="12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w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ll.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h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s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s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b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spc="0" dirty="0">
                <a:solidFill>
                  <a:srgbClr val="212121"/>
                </a:solidFill>
                <a:latin typeface="Arial"/>
                <a:cs typeface="Arial"/>
              </a:rPr>
              <a:t>f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ici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al</a:t>
            </a:r>
            <a:r>
              <a:rPr sz="1200" spc="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and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s</a:t>
            </a:r>
            <a:r>
              <a:rPr sz="1200" spc="5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w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ork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i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ng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0" dirty="0">
                <a:solidFill>
                  <a:srgbClr val="212121"/>
                </a:solidFill>
                <a:latin typeface="Arial"/>
                <a:cs typeface="Arial"/>
              </a:rPr>
              <a:t>f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v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u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r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fo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r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m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s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spc="5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u="sng" spc="-10" dirty="0">
                <a:solidFill>
                  <a:srgbClr val="0000FF"/>
                </a:solidFill>
                <a:latin typeface="Arial"/>
                <a:cs typeface="Arial"/>
                <a:hlinkClick r:id="rId3"/>
              </a:rPr>
              <a:t>P</a:t>
            </a:r>
            <a:r>
              <a:rPr sz="1200" u="sng" dirty="0">
                <a:solidFill>
                  <a:srgbClr val="0000FF"/>
                </a:solidFill>
                <a:latin typeface="Arial"/>
                <a:cs typeface="Arial"/>
                <a:hlinkClick r:id="rId3"/>
              </a:rPr>
              <a:t>R</a:t>
            </a:r>
            <a:r>
              <a:rPr sz="1200" u="sng" spc="-5" dirty="0">
                <a:solidFill>
                  <a:srgbClr val="0000FF"/>
                </a:solidFill>
                <a:latin typeface="Arial"/>
                <a:cs typeface="Arial"/>
                <a:hlinkClick r:id="rId3"/>
              </a:rPr>
              <a:t> </a:t>
            </a:r>
            <a:r>
              <a:rPr sz="1200" u="sng" spc="-15" dirty="0">
                <a:solidFill>
                  <a:srgbClr val="0000FF"/>
                </a:solidFill>
                <a:latin typeface="Arial"/>
                <a:cs typeface="Arial"/>
                <a:hlinkClick r:id="rId3"/>
              </a:rPr>
              <a:t>c</a:t>
            </a:r>
            <a:r>
              <a:rPr sz="1200" u="sng" dirty="0">
                <a:solidFill>
                  <a:srgbClr val="0000FF"/>
                </a:solidFill>
                <a:latin typeface="Arial"/>
                <a:cs typeface="Arial"/>
                <a:hlinkClick r:id="rId3"/>
              </a:rPr>
              <a:t>o</a:t>
            </a:r>
            <a:r>
              <a:rPr sz="1200" u="sng" spc="-5" dirty="0">
                <a:solidFill>
                  <a:srgbClr val="0000FF"/>
                </a:solidFill>
                <a:latin typeface="Arial"/>
                <a:cs typeface="Arial"/>
                <a:hlinkClick r:id="rId3"/>
              </a:rPr>
              <a:t>m</a:t>
            </a:r>
            <a:r>
              <a:rPr sz="1200" u="sng" dirty="0">
                <a:solidFill>
                  <a:srgbClr val="0000FF"/>
                </a:solidFill>
                <a:latin typeface="Arial"/>
                <a:cs typeface="Arial"/>
                <a:hlinkClick r:id="rId3"/>
              </a:rPr>
              <a:t>pan</a:t>
            </a:r>
            <a:r>
              <a:rPr sz="1200" u="sng" spc="-15" dirty="0">
                <a:solidFill>
                  <a:srgbClr val="0000FF"/>
                </a:solidFill>
                <a:latin typeface="Arial"/>
                <a:cs typeface="Arial"/>
                <a:hlinkClick r:id="rId3"/>
              </a:rPr>
              <a:t>i</a:t>
            </a:r>
            <a:r>
              <a:rPr sz="1200" u="sng" dirty="0">
                <a:solidFill>
                  <a:srgbClr val="0000FF"/>
                </a:solidFill>
                <a:latin typeface="Arial"/>
                <a:cs typeface="Arial"/>
                <a:hlinkClick r:id="rId3"/>
              </a:rPr>
              <a:t>es</a:t>
            </a:r>
            <a:r>
              <a:rPr sz="1200" u="sng" spc="0" dirty="0">
                <a:solidFill>
                  <a:srgbClr val="0000FF"/>
                </a:solidFill>
                <a:latin typeface="Arial"/>
                <a:cs typeface="Arial"/>
                <a:hlinkClick r:id="rId3"/>
              </a:rPr>
              <a:t> </a:t>
            </a:r>
            <a:r>
              <a:rPr sz="1200" u="sng" spc="-5" dirty="0">
                <a:solidFill>
                  <a:srgbClr val="0000FF"/>
                </a:solidFill>
                <a:latin typeface="Arial"/>
                <a:cs typeface="Arial"/>
                <a:hlinkClick r:id="rId3"/>
              </a:rPr>
              <a:t>in Del</a:t>
            </a:r>
            <a:r>
              <a:rPr sz="1200" u="sng" dirty="0">
                <a:solidFill>
                  <a:srgbClr val="0000FF"/>
                </a:solidFill>
                <a:latin typeface="Arial"/>
                <a:cs typeface="Arial"/>
                <a:hlinkClick r:id="rId3"/>
              </a:rPr>
              <a:t>h</a:t>
            </a:r>
            <a:r>
              <a:rPr sz="1200" u="sng" spc="-5" dirty="0">
                <a:solidFill>
                  <a:srgbClr val="0000FF"/>
                </a:solidFill>
                <a:latin typeface="Arial"/>
                <a:cs typeface="Arial"/>
                <a:hlinkClick r:id="rId3"/>
              </a:rPr>
              <a:t>i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9"/>
              </a:spcBef>
            </a:pPr>
            <a:endParaRPr sz="1200">
              <a:latin typeface="Times New Roman"/>
              <a:cs typeface="Times New Roman"/>
            </a:endParaRPr>
          </a:p>
          <a:p>
            <a:pPr marL="17780" marR="172085">
              <a:lnSpc>
                <a:spcPct val="110000"/>
              </a:lnSpc>
            </a:pP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Enha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nce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R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ep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u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ta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ti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</a:t>
            </a:r>
            <a:r>
              <a:rPr sz="1200" spc="5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-</a:t>
            </a:r>
            <a:r>
              <a:rPr sz="1200" spc="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h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spc="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l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y</a:t>
            </a:r>
            <a:r>
              <a:rPr sz="1200" spc="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re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son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c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n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su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m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er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20" dirty="0">
                <a:solidFill>
                  <a:srgbClr val="212121"/>
                </a:solidFill>
                <a:latin typeface="Arial"/>
                <a:cs typeface="Arial"/>
              </a:rPr>
              <a:t>w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il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l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g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li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ne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sub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m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spc="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produ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c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spc="-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re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v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</a:t>
            </a:r>
            <a:r>
              <a:rPr sz="1200" spc="1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w</a:t>
            </a:r>
            <a:r>
              <a:rPr sz="1200" spc="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r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to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c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m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m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on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c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m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p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ny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’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s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c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u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st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m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er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ser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v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ic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s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th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h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y</a:t>
            </a:r>
            <a:r>
              <a:rPr sz="1200" spc="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h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v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h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ad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b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d</a:t>
            </a:r>
            <a:r>
              <a:rPr sz="12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x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per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i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ence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.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Neg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ati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v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fe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d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back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c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b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c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un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ract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ed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w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it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h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p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ress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rel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ases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r</a:t>
            </a:r>
            <a:r>
              <a:rPr sz="1200" spc="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an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artic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l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th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x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p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lai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ns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n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d</a:t>
            </a:r>
            <a:r>
              <a:rPr sz="1200" spc="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po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l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g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ie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s</a:t>
            </a:r>
            <a:r>
              <a:rPr sz="1200" spc="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fo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r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h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p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r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b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l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m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.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spc="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0" dirty="0">
                <a:solidFill>
                  <a:srgbClr val="212121"/>
                </a:solidFill>
                <a:latin typeface="Arial"/>
                <a:cs typeface="Arial"/>
              </a:rPr>
              <a:t>f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u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ll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y</a:t>
            </a:r>
            <a:r>
              <a:rPr sz="1200" spc="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ake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d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v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an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ta</a:t>
            </a:r>
            <a:r>
              <a:rPr sz="1200" spc="-20" dirty="0">
                <a:solidFill>
                  <a:srgbClr val="212121"/>
                </a:solidFill>
                <a:latin typeface="Arial"/>
                <a:cs typeface="Arial"/>
              </a:rPr>
              <a:t>g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of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th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re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p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u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ta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ti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</a:t>
            </a:r>
            <a:r>
              <a:rPr sz="12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en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h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ancing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b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spc="0" dirty="0">
                <a:solidFill>
                  <a:srgbClr val="212121"/>
                </a:solidFill>
                <a:latin typeface="Arial"/>
                <a:cs typeface="Arial"/>
              </a:rPr>
              <a:t>f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it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s</a:t>
            </a:r>
            <a:r>
              <a:rPr sz="1200" spc="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of</a:t>
            </a:r>
            <a:r>
              <a:rPr sz="1200" spc="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u="sng" spc="-5" dirty="0">
                <a:solidFill>
                  <a:srgbClr val="0000FF"/>
                </a:solidFill>
                <a:latin typeface="Arial"/>
                <a:cs typeface="Arial"/>
                <a:hlinkClick r:id="rId4"/>
              </a:rPr>
              <a:t>sta</a:t>
            </a:r>
            <a:r>
              <a:rPr sz="1200" u="sng" dirty="0">
                <a:solidFill>
                  <a:srgbClr val="0000FF"/>
                </a:solidFill>
                <a:latin typeface="Arial"/>
                <a:cs typeface="Arial"/>
                <a:hlinkClick r:id="rId4"/>
              </a:rPr>
              <a:t>rtup</a:t>
            </a:r>
            <a:r>
              <a:rPr sz="1200" u="sng" spc="-5" dirty="0">
                <a:solidFill>
                  <a:srgbClr val="0000FF"/>
                </a:solidFill>
                <a:latin typeface="Arial"/>
                <a:cs typeface="Arial"/>
                <a:hlinkClick r:id="rId4"/>
              </a:rPr>
              <a:t> </a:t>
            </a:r>
            <a:r>
              <a:rPr sz="1200" u="sng" dirty="0">
                <a:solidFill>
                  <a:srgbClr val="0000FF"/>
                </a:solidFill>
                <a:latin typeface="Arial"/>
                <a:cs typeface="Arial"/>
                <a:hlinkClick r:id="rId4"/>
              </a:rPr>
              <a:t>PR</a:t>
            </a:r>
            <a:r>
              <a:rPr sz="1200" u="sng" spc="-10" dirty="0">
                <a:solidFill>
                  <a:srgbClr val="0000FF"/>
                </a:solidFill>
                <a:latin typeface="Arial"/>
                <a:cs typeface="Arial"/>
                <a:hlinkClick r:id="rId4"/>
              </a:rPr>
              <a:t> </a:t>
            </a:r>
            <a:r>
              <a:rPr sz="1200" u="sng" dirty="0">
                <a:solidFill>
                  <a:srgbClr val="0000FF"/>
                </a:solidFill>
                <a:latin typeface="Arial"/>
                <a:cs typeface="Arial"/>
                <a:hlinkClick r:id="rId4"/>
              </a:rPr>
              <a:t>a</a:t>
            </a:r>
            <a:r>
              <a:rPr sz="1200" u="sng" spc="-10" dirty="0">
                <a:solidFill>
                  <a:srgbClr val="0000FF"/>
                </a:solidFill>
                <a:latin typeface="Arial"/>
                <a:cs typeface="Arial"/>
                <a:hlinkClick r:id="rId4"/>
              </a:rPr>
              <a:t>g</a:t>
            </a:r>
            <a:r>
              <a:rPr sz="1200" u="sng" dirty="0">
                <a:solidFill>
                  <a:srgbClr val="0000FF"/>
                </a:solidFill>
                <a:latin typeface="Arial"/>
                <a:cs typeface="Arial"/>
                <a:hlinkClick r:id="rId4"/>
              </a:rPr>
              <a:t>enc</a:t>
            </a:r>
            <a:r>
              <a:rPr sz="1200" u="sng" spc="-10" dirty="0">
                <a:solidFill>
                  <a:srgbClr val="0000FF"/>
                </a:solidFill>
                <a:latin typeface="Arial"/>
                <a:cs typeface="Arial"/>
                <a:hlinkClick r:id="rId4"/>
              </a:rPr>
              <a:t>y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,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y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ou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may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c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nsid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r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r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l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asing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x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clus</a:t>
            </a:r>
            <a:r>
              <a:rPr sz="1200" spc="10" dirty="0">
                <a:solidFill>
                  <a:srgbClr val="212121"/>
                </a:solidFill>
                <a:latin typeface="Arial"/>
                <a:cs typeface="Arial"/>
              </a:rPr>
              <a:t>i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v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in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for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m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ation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or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prot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ty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pe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p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rodu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ct</a:t>
            </a:r>
            <a:r>
              <a:rPr sz="1200" spc="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g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ne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ra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p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ositi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v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h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y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pe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nd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fa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v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ourab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l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spc="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re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cti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s.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marL="17780" marR="221615">
              <a:lnSpc>
                <a:spcPct val="110000"/>
              </a:lnSpc>
            </a:pP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Bu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il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d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b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r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nd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d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en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tity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-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20" dirty="0">
                <a:solidFill>
                  <a:srgbClr val="212121"/>
                </a:solidFill>
                <a:latin typeface="Arial"/>
                <a:cs typeface="Arial"/>
              </a:rPr>
              <a:t>B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y</a:t>
            </a:r>
            <a:r>
              <a:rPr sz="1200" spc="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gi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v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in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g</a:t>
            </a:r>
            <a:r>
              <a:rPr sz="1200" spc="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v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lu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b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l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insi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g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h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ts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in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w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ha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s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g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in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g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th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c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m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p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ny</a:t>
            </a:r>
            <a:r>
              <a:rPr sz="12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w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it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h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n</a:t>
            </a:r>
            <a:r>
              <a:rPr sz="1200" spc="0" dirty="0">
                <a:solidFill>
                  <a:srgbClr val="212121"/>
                </a:solidFill>
                <a:latin typeface="Arial"/>
                <a:cs typeface="Arial"/>
              </a:rPr>
              <a:t>f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or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m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ati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v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y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perso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n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al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ne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,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th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spc="5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br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d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’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s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d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tity</a:t>
            </a:r>
            <a:r>
              <a:rPr sz="1200" spc="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s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s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u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re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to</a:t>
            </a:r>
            <a:r>
              <a:rPr sz="1200" spc="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g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no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to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r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ie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spc="-20" dirty="0">
                <a:solidFill>
                  <a:srgbClr val="212121"/>
                </a:solidFill>
                <a:latin typeface="Arial"/>
                <a:cs typeface="Arial"/>
              </a:rPr>
              <a:t>y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.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933450" y="1344168"/>
            <a:ext cx="5938509" cy="284734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96422" y="914346"/>
            <a:ext cx="5981700" cy="1186180"/>
          </a:xfrm>
          <a:prstGeom prst="rect">
            <a:avLst/>
          </a:prstGeom>
          <a:solidFill>
            <a:srgbClr val="F5F6F5"/>
          </a:solidFill>
        </p:spPr>
        <p:txBody>
          <a:bodyPr vert="horz" wrap="square" lIns="0" tIns="0" rIns="0" bIns="0" rtlCol="0">
            <a:spAutoFit/>
          </a:bodyPr>
          <a:lstStyle/>
          <a:p>
            <a:pPr marL="17780" marR="325120">
              <a:lnSpc>
                <a:spcPct val="109700"/>
              </a:lnSpc>
            </a:pP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Nu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m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er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us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r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g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an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isa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i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ns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u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se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d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g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it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al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PR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as</a:t>
            </a:r>
            <a:r>
              <a:rPr sz="1200" spc="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p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la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spc="0" dirty="0">
                <a:solidFill>
                  <a:srgbClr val="212121"/>
                </a:solidFill>
                <a:latin typeface="Arial"/>
                <a:cs typeface="Arial"/>
              </a:rPr>
              <a:t>f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spc="-20" dirty="0">
                <a:solidFill>
                  <a:srgbClr val="212121"/>
                </a:solidFill>
                <a:latin typeface="Arial"/>
                <a:cs typeface="Arial"/>
              </a:rPr>
              <a:t>r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m</a:t>
            </a:r>
            <a:r>
              <a:rPr sz="1200" spc="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b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ec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m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l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ead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in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g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nd</a:t>
            </a:r>
            <a:r>
              <a:rPr sz="12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au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h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or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i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ta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ti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v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v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ic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h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r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ndu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str</a:t>
            </a:r>
            <a:r>
              <a:rPr sz="1200" spc="-25" dirty="0">
                <a:solidFill>
                  <a:srgbClr val="212121"/>
                </a:solidFill>
                <a:latin typeface="Arial"/>
                <a:cs typeface="Arial"/>
              </a:rPr>
              <a:t>y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.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Fr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om</a:t>
            </a:r>
            <a:r>
              <a:rPr sz="1200" spc="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k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w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le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d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g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,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x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pertise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and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ho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n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sty</a:t>
            </a:r>
            <a:r>
              <a:rPr sz="1200" spc="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c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om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g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rea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deal</a:t>
            </a:r>
            <a:r>
              <a:rPr sz="1200" spc="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f</a:t>
            </a:r>
            <a:r>
              <a:rPr sz="1200" spc="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re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s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pe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ct.</a:t>
            </a:r>
            <a:r>
              <a:rPr sz="1200" spc="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20" dirty="0">
                <a:solidFill>
                  <a:srgbClr val="212121"/>
                </a:solidFill>
                <a:latin typeface="Arial"/>
                <a:cs typeface="Arial"/>
              </a:rPr>
              <a:t>Y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spc="15" dirty="0">
                <a:solidFill>
                  <a:srgbClr val="212121"/>
                </a:solidFill>
                <a:latin typeface="Arial"/>
                <a:cs typeface="Arial"/>
              </a:rPr>
              <a:t>u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’l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l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p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robab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l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y</a:t>
            </a:r>
            <a:r>
              <a:rPr sz="1200" spc="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st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eal</a:t>
            </a:r>
            <a:r>
              <a:rPr sz="1200" spc="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m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ar</a:t>
            </a:r>
            <a:r>
              <a:rPr sz="1200" spc="10" dirty="0">
                <a:solidFill>
                  <a:srgbClr val="212121"/>
                </a:solidFill>
                <a:latin typeface="Arial"/>
                <a:cs typeface="Arial"/>
              </a:rPr>
              <a:t>c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h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on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y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our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c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m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p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et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i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to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rs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to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6"/>
              </a:spcBef>
            </a:pPr>
            <a:endParaRPr sz="1200">
              <a:latin typeface="Times New Roman"/>
              <a:cs typeface="Times New Roman"/>
            </a:endParaRPr>
          </a:p>
          <a:p>
            <a:pPr marL="17780" marR="175895">
              <a:lnSpc>
                <a:spcPct val="110000"/>
              </a:lnSpc>
            </a:pP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In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c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s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,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y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ou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h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v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spc="10" dirty="0">
                <a:solidFill>
                  <a:srgbClr val="212121"/>
                </a:solidFill>
                <a:latin typeface="Arial"/>
                <a:cs typeface="Arial"/>
              </a:rPr>
              <a:t>n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’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l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ready</a:t>
            </a:r>
            <a:r>
              <a:rPr sz="1200" spc="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b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oar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d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ed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he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Di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g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it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al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PR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b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and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w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g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on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,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</a:t>
            </a:r>
            <a:r>
              <a:rPr sz="1200" spc="25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’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s</a:t>
            </a:r>
            <a:r>
              <a:rPr sz="1200" spc="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h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g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h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ti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me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to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do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it.</a:t>
            </a:r>
            <a:r>
              <a:rPr sz="12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Re</a:t>
            </a:r>
            <a:r>
              <a:rPr sz="1200" spc="5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p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l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l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he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b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n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spc="0" dirty="0">
                <a:solidFill>
                  <a:srgbClr val="212121"/>
                </a:solidFill>
                <a:latin typeface="Arial"/>
                <a:cs typeface="Arial"/>
              </a:rPr>
              <a:t>f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it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s</a:t>
            </a:r>
            <a:r>
              <a:rPr sz="1200" spc="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o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f</a:t>
            </a:r>
            <a:r>
              <a:rPr sz="12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th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sz="12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d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g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it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al</a:t>
            </a:r>
            <a:r>
              <a:rPr sz="1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15" dirty="0">
                <a:solidFill>
                  <a:srgbClr val="212121"/>
                </a:solidFill>
                <a:latin typeface="Arial"/>
                <a:cs typeface="Arial"/>
              </a:rPr>
              <a:t>w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or</a:t>
            </a:r>
            <a:r>
              <a:rPr sz="1200" spc="-10" dirty="0">
                <a:solidFill>
                  <a:srgbClr val="212121"/>
                </a:solidFill>
                <a:latin typeface="Arial"/>
                <a:cs typeface="Arial"/>
              </a:rPr>
              <a:t>l</a:t>
            </a:r>
            <a:r>
              <a:rPr sz="1200" dirty="0">
                <a:solidFill>
                  <a:srgbClr val="212121"/>
                </a:solidFill>
                <a:latin typeface="Arial"/>
                <a:cs typeface="Arial"/>
              </a:rPr>
              <a:t>d</a:t>
            </a:r>
            <a:r>
              <a:rPr sz="1200" spc="-5" dirty="0">
                <a:solidFill>
                  <a:srgbClr val="212121"/>
                </a:solidFill>
                <a:latin typeface="Arial"/>
                <a:cs typeface="Arial"/>
              </a:rPr>
              <a:t>!!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407</Words>
  <Application>Microsoft Office PowerPoint</Application>
  <PresentationFormat>Benutzerdefiniert</PresentationFormat>
  <Paragraphs>10</Paragraphs>
  <Slides>2</Slides>
  <Notes>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3" baseType="lpstr">
      <vt:lpstr>Office Theme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Online2PDF.com</dc:creator>
  <cp:lastModifiedBy>Online2PDF.com</cp:lastModifiedBy>
  <cp:revision>1</cp:revision>
  <dcterms:created xsi:type="dcterms:W3CDTF">2017-07-26T08:15:26Z</dcterms:created>
  <dcterms:modified xsi:type="dcterms:W3CDTF">2017-07-26T06:15:27Z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2017-07-26T00:00:00Z</vt:filetime>
  </property>
  <property fmtid="{D5CDD505-2E9C-101B-9397-08002B2CF9AE}" pid="3" name="LastSaved">
    <vt:filetime>2017-07-26T00:00:00Z</vt:filetime>
  </property>
</Properties>
</file>