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3168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tyccommunication.com/services/public-relatio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4515" y="942114"/>
            <a:ext cx="552323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Do Ind</a:t>
            </a:r>
            <a:r>
              <a:rPr sz="2000" b="1" spc="-20" dirty="0">
                <a:latin typeface="Times New Roman"/>
                <a:cs typeface="Times New Roman"/>
              </a:rPr>
              <a:t>i</a:t>
            </a:r>
            <a:r>
              <a:rPr sz="2000" b="1" dirty="0">
                <a:latin typeface="Times New Roman"/>
                <a:cs typeface="Times New Roman"/>
              </a:rPr>
              <a:t>an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te</a:t>
            </a:r>
            <a:r>
              <a:rPr sz="2000" b="1" spc="-10" dirty="0">
                <a:latin typeface="Times New Roman"/>
                <a:cs typeface="Times New Roman"/>
              </a:rPr>
              <a:t>c</a:t>
            </a:r>
            <a:r>
              <a:rPr sz="2000" b="1" dirty="0">
                <a:latin typeface="Times New Roman"/>
                <a:cs typeface="Times New Roman"/>
              </a:rPr>
              <a:t>h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</a:t>
            </a:r>
            <a:r>
              <a:rPr sz="2000" b="1" spc="-10" dirty="0">
                <a:latin typeface="Times New Roman"/>
                <a:cs typeface="Times New Roman"/>
              </a:rPr>
              <a:t>t</a:t>
            </a:r>
            <a:r>
              <a:rPr sz="2000" b="1" dirty="0">
                <a:latin typeface="Times New Roman"/>
                <a:cs typeface="Times New Roman"/>
              </a:rPr>
              <a:t>artups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ne</a:t>
            </a:r>
            <a:r>
              <a:rPr sz="2000" b="1" spc="-15" dirty="0">
                <a:latin typeface="Times New Roman"/>
                <a:cs typeface="Times New Roman"/>
              </a:rPr>
              <a:t>e</a:t>
            </a:r>
            <a:r>
              <a:rPr sz="2000" b="1" dirty="0">
                <a:latin typeface="Times New Roman"/>
                <a:cs typeface="Times New Roman"/>
              </a:rPr>
              <a:t>d to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hire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 PR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Agen</a:t>
            </a:r>
            <a:r>
              <a:rPr sz="2000" b="1" spc="-15" dirty="0">
                <a:latin typeface="Times New Roman"/>
                <a:cs typeface="Times New Roman"/>
              </a:rPr>
              <a:t>c</a:t>
            </a:r>
            <a:r>
              <a:rPr sz="2000" b="1" dirty="0">
                <a:latin typeface="Times New Roman"/>
                <a:cs typeface="Times New Roman"/>
              </a:rPr>
              <a:t>y?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2" y="4843493"/>
            <a:ext cx="5971540" cy="414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 algn="just">
              <a:lnSpc>
                <a:spcPct val="143800"/>
              </a:lnSpc>
            </a:pPr>
            <a:r>
              <a:rPr sz="1200" dirty="0">
                <a:latin typeface="Times New Roman"/>
                <a:cs typeface="Times New Roman"/>
              </a:rPr>
              <a:t>The boiling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10" dirty="0">
                <a:latin typeface="Times New Roman"/>
                <a:cs typeface="Times New Roman"/>
              </a:rPr>
              <a:t> o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 p</a:t>
            </a:r>
            <a:r>
              <a:rPr sz="1200" dirty="0">
                <a:latin typeface="Times New Roman"/>
                <a:cs typeface="Times New Roman"/>
              </a:rPr>
              <a:t>rovided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rn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lists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a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stories,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ossips.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survey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ond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ted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nnov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led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bout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65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nt 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ps 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ndia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 </a:t>
            </a:r>
            <a:r>
              <a:rPr sz="1200" spc="-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ted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hnol</a:t>
            </a:r>
            <a:r>
              <a:rPr sz="1200" spc="10" dirty="0">
                <a:latin typeface="Times New Roman"/>
                <a:cs typeface="Times New Roman"/>
              </a:rPr>
              <a:t>og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iche </a:t>
            </a:r>
            <a:r>
              <a:rPr sz="1200" spc="-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rt point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out 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om 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he 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unstopp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 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ro</a:t>
            </a:r>
            <a:r>
              <a:rPr sz="1200" spc="-10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th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sma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tphone 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rising 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numb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incub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tors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ompani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nture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pit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list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fund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iming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ise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USD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12</a:t>
            </a:r>
            <a:r>
              <a:rPr sz="1200" spc="-15" dirty="0">
                <a:latin typeface="Times New Roman"/>
                <a:cs typeface="Times New Roman"/>
              </a:rPr>
              <a:t>.</a:t>
            </a:r>
            <a:r>
              <a:rPr sz="1200" dirty="0">
                <a:latin typeface="Times New Roman"/>
                <a:cs typeface="Times New Roman"/>
              </a:rPr>
              <a:t>5 million 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2017.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-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jour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lis</a:t>
            </a:r>
            <a:r>
              <a:rPr sz="1200" spc="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inati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mazing 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riod unfold.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</a:pP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ut,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li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ups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tual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ge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ff</a:t>
            </a:r>
            <a:r>
              <a:rPr sz="1200" spc="-5" dirty="0">
                <a:latin typeface="Times New Roman"/>
                <a:cs typeface="Times New Roman"/>
              </a:rPr>
              <a:t>ec</a:t>
            </a:r>
            <a:r>
              <a:rPr sz="1200" dirty="0">
                <a:latin typeface="Times New Roman"/>
                <a:cs typeface="Times New Roman"/>
              </a:rPr>
              <a:t>tiv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spc="-20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?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 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Public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 (PR) 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 to 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ir PR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 their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own?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look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5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without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 PR 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3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 marR="6985" algn="just">
              <a:lnSpc>
                <a:spcPct val="143600"/>
              </a:lnSpc>
            </a:pP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ups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ndia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thems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lves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udie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 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iming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rag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usual</a:t>
            </a:r>
            <a:r>
              <a:rPr sz="1200" spc="2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sir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. This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use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two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son</a:t>
            </a:r>
            <a:r>
              <a:rPr sz="1200" spc="2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ith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showi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ht mann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journ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journ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list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voiding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</a:t>
            </a:r>
            <a:r>
              <a:rPr sz="1200" spc="2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ood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33450" y="1495412"/>
            <a:ext cx="5943600" cy="31064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2" y="917751"/>
            <a:ext cx="5974080" cy="7245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985" algn="just">
              <a:lnSpc>
                <a:spcPct val="143800"/>
              </a:lnSpc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mong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wd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other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up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stories.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5" dirty="0">
                <a:latin typeface="Times New Roman"/>
                <a:cs typeface="Times New Roman"/>
              </a:rPr>
              <a:t>h</a:t>
            </a:r>
            <a:r>
              <a:rPr sz="1200" spc="-20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-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spe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ial</a:t>
            </a:r>
            <a:r>
              <a:rPr sz="1200" spc="2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since th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spc="10" dirty="0">
                <a:latin typeface="Times New Roman"/>
                <a:cs typeface="Times New Roman"/>
              </a:rPr>
              <a:t>v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iven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possible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uni</a:t>
            </a:r>
            <a:r>
              <a:rPr sz="1200" spc="10" dirty="0">
                <a:latin typeface="Times New Roman"/>
                <a:cs typeface="Times New Roman"/>
              </a:rPr>
              <a:t>q</a:t>
            </a:r>
            <a:r>
              <a:rPr sz="1200" dirty="0">
                <a:latin typeface="Times New Roman"/>
                <a:cs typeface="Times New Roman"/>
              </a:rPr>
              <a:t>ue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in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t.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ut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rt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ompa</a:t>
            </a:r>
            <a:r>
              <a:rPr sz="1200" spc="2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ht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think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 sin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piece 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info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ion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bout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ompa</a:t>
            </a:r>
            <a:r>
              <a:rPr sz="1200" spc="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ws</a:t>
            </a:r>
            <a:r>
              <a:rPr sz="1200" spc="-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m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journ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lis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point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vie</a:t>
            </a:r>
            <a:r>
              <a:rPr sz="1200" spc="-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 mi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ht not 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 ess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be c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 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ws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</a:t>
            </a:r>
            <a:r>
              <a:rPr sz="1200" spc="20" dirty="0">
                <a:latin typeface="Times New Roman"/>
                <a:cs typeface="Times New Roman"/>
              </a:rPr>
              <a:t>r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 marR="6985" algn="just">
              <a:lnSpc>
                <a:spcPct val="143800"/>
              </a:lnSpc>
            </a:pP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idea 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ob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inst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d,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way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nting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a throu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fr</a:t>
            </a:r>
            <a:r>
              <a:rPr sz="1200" dirty="0">
                <a:latin typeface="Times New Roman"/>
                <a:cs typeface="Times New Roman"/>
              </a:rPr>
              <a:t>ont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media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media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Compani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sp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u="sng" spc="1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P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1200" u="sng" spc="3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Compani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200" u="sng" spc="3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in</a:t>
            </a:r>
            <a:r>
              <a:rPr sz="1200" u="sng" spc="3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lhi</a:t>
            </a:r>
            <a:r>
              <a:rPr sz="12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lp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ups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room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their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ontent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making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ble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publi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tions.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So, inst</a:t>
            </a:r>
            <a:r>
              <a:rPr sz="1200" spc="-5" dirty="0">
                <a:latin typeface="Times New Roman"/>
                <a:cs typeface="Times New Roman"/>
              </a:rPr>
              <a:t>ea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20" dirty="0">
                <a:latin typeface="Times New Roman"/>
                <a:cs typeface="Times New Roman"/>
              </a:rPr>
              <a:t>n</a:t>
            </a:r>
            <a:r>
              <a:rPr sz="1200" spc="-40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pointment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sp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iali</a:t>
            </a:r>
            <a:r>
              <a:rPr sz="1200" spc="5" dirty="0">
                <a:latin typeface="Times New Roman"/>
                <a:cs typeface="Times New Roman"/>
              </a:rPr>
              <a:t>z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make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point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re them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sha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minute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modifi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tion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tail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bout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them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a</a:t>
            </a:r>
            <a:r>
              <a:rPr sz="1200" dirty="0">
                <a:latin typeface="Times New Roman"/>
                <a:cs typeface="Times New Roman"/>
              </a:rPr>
              <a:t>n imp</a:t>
            </a:r>
            <a:r>
              <a:rPr sz="1200" spc="-5" dirty="0">
                <a:latin typeface="Times New Roman"/>
                <a:cs typeface="Times New Roman"/>
              </a:rPr>
              <a:t>ac</a:t>
            </a:r>
            <a:r>
              <a:rPr sz="1200" dirty="0">
                <a:latin typeface="Times New Roman"/>
                <a:cs typeface="Times New Roman"/>
              </a:rPr>
              <a:t>tful sto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be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5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st in 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7620" algn="just">
              <a:lnSpc>
                <a:spcPct val="143700"/>
              </a:lnSpc>
              <a:spcBef>
                <a:spcPts val="690"/>
              </a:spcBef>
            </a:pPr>
            <a:r>
              <a:rPr sz="1200" spc="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hile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ies,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using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tools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 the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-5" dirty="0">
                <a:latin typeface="Times New Roman"/>
                <a:cs typeface="Times New Roman"/>
              </a:rPr>
              <a:t>er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while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rking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them,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ta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tup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2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ece</a:t>
            </a:r>
            <a:r>
              <a:rPr sz="1200" dirty="0">
                <a:latin typeface="Times New Roman"/>
                <a:cs typeface="Times New Roman"/>
              </a:rPr>
              <a:t>ssi</a:t>
            </a:r>
            <a:r>
              <a:rPr sz="1200" spc="25" dirty="0">
                <a:latin typeface="Times New Roman"/>
                <a:cs typeface="Times New Roman"/>
              </a:rPr>
              <a:t>t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. You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t;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y 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re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imi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ive 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me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5" dirty="0">
                <a:latin typeface="Times New Roman"/>
                <a:cs typeface="Times New Roman"/>
              </a:rPr>
              <a:t>k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ompetitive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stand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ive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1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rop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iate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their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k.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tups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und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rst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sults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k</a:t>
            </a:r>
            <a:r>
              <a:rPr sz="1200" dirty="0">
                <a:latin typeface="Times New Roman"/>
                <a:cs typeface="Times New Roman"/>
              </a:rPr>
              <a:t>ing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Compani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will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them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nothing but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some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unsatisf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rag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s.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ive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two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–thr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months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o 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fle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their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sults.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thi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will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10" dirty="0">
                <a:latin typeface="Times New Roman"/>
                <a:cs typeface="Times New Roman"/>
              </a:rPr>
              <a:t> b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ici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riod wh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 the ag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tting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f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mili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10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ith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m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 its 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10" dirty="0">
                <a:latin typeface="Times New Roman"/>
                <a:cs typeface="Times New Roman"/>
              </a:rPr>
              <a:t>w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kin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30200"/>
              </a:lnSpc>
            </a:pP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re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ur,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spe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spc="1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th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-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5" dirty="0">
                <a:latin typeface="Times New Roman"/>
                <a:cs typeface="Times New Roman"/>
              </a:rPr>
              <a:t>k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point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-10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no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 the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lue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eca</a:t>
            </a:r>
            <a:r>
              <a:rPr sz="1200" dirty="0">
                <a:latin typeface="Times New Roman"/>
                <a:cs typeface="Times New Roman"/>
              </a:rPr>
              <a:t>use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losi</a:t>
            </a:r>
            <a:r>
              <a:rPr sz="1200" spc="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down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-10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suf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ici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k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visibili</a:t>
            </a:r>
            <a:r>
              <a:rPr sz="1200" spc="15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y will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use </a:t>
            </a:r>
            <a:r>
              <a:rPr sz="1200" spc="-12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</a:t>
            </a:r>
            <a:r>
              <a:rPr sz="1200" spc="10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much 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nsive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ting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busin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ss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than 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</a:t>
            </a:r>
            <a:r>
              <a:rPr sz="1200" spc="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3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. And,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if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loc</a:t>
            </a:r>
            <a:r>
              <a:rPr sz="1200" spc="-1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lhi,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5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or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hire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u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some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st s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rvi</a:t>
            </a:r>
            <a:r>
              <a:rPr sz="1200" spc="-10" dirty="0">
                <a:latin typeface="Times New Roman"/>
                <a:cs typeface="Times New Roman"/>
              </a:rPr>
              <a:t>c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vided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b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PR </a:t>
            </a:r>
            <a:r>
              <a:rPr sz="1200" u="sng" spc="-19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onsultants </a:t>
            </a:r>
            <a:r>
              <a:rPr sz="1200" u="sng" spc="-19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in </a:t>
            </a:r>
            <a:r>
              <a:rPr sz="1200" u="sng" spc="-19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1200" u="sng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lh</a:t>
            </a:r>
            <a:r>
              <a:rPr sz="1200" u="sng" spc="5" dirty="0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Alw</a:t>
            </a:r>
            <a:r>
              <a:rPr sz="1200" spc="15" dirty="0">
                <a:latin typeface="Times New Roman"/>
                <a:cs typeface="Times New Roman"/>
              </a:rPr>
              <a:t>a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mem</a:t>
            </a:r>
            <a:r>
              <a:rPr sz="1200" spc="10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fe</a:t>
            </a:r>
            <a:r>
              <a:rPr sz="1200" dirty="0">
                <a:latin typeface="Times New Roman"/>
                <a:cs typeface="Times New Roman"/>
              </a:rPr>
              <a:t>ssion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ls 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</a:t>
            </a:r>
            <a:r>
              <a:rPr sz="1200" spc="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g</a:t>
            </a:r>
            <a:r>
              <a:rPr sz="1200" dirty="0">
                <a:latin typeface="Times New Roman"/>
                <a:cs typeface="Times New Roman"/>
              </a:rPr>
              <a:t>ic th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t </a:t>
            </a:r>
            <a:r>
              <a:rPr sz="1200" spc="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n make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y</a:t>
            </a:r>
            <a:r>
              <a:rPr sz="1200" dirty="0">
                <a:latin typeface="Times New Roman"/>
                <a:cs typeface="Times New Roman"/>
              </a:rPr>
              <a:t>our sto</a:t>
            </a:r>
            <a:r>
              <a:rPr sz="1200" spc="15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shine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n publi</a:t>
            </a:r>
            <a:r>
              <a:rPr sz="1200" spc="-5" dirty="0">
                <a:latin typeface="Times New Roman"/>
                <a:cs typeface="Times New Roman"/>
              </a:rPr>
              <a:t>ca</a:t>
            </a:r>
            <a:r>
              <a:rPr sz="1200" dirty="0">
                <a:latin typeface="Times New Roman"/>
                <a:cs typeface="Times New Roman"/>
              </a:rPr>
              <a:t>tions.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701</Words>
  <Application>Microsoft Office PowerPoint</Application>
  <PresentationFormat>Benutzerdefiniert</PresentationFormat>
  <Paragraphs>13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2017-07-26T08:06:57Z</dcterms:created>
  <dcterms:modified xsi:type="dcterms:W3CDTF">2017-07-26T06:07:00Z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