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166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yccommunication.com/services/digital-market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29485" y="1067568"/>
            <a:ext cx="431101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Caree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r</a:t>
            </a:r>
            <a:r>
              <a:rPr sz="2200" b="1" spc="-55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sco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p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e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in</a:t>
            </a:r>
            <a:r>
              <a:rPr sz="2200" b="1" spc="-65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D</a:t>
            </a:r>
            <a:r>
              <a:rPr sz="2200" b="1" spc="-5" dirty="0">
                <a:solidFill>
                  <a:srgbClr val="4F80BC"/>
                </a:solidFill>
                <a:latin typeface="Cambria"/>
                <a:cs typeface="Cambria"/>
              </a:rPr>
              <a:t>i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git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a</a:t>
            </a:r>
            <a:r>
              <a:rPr sz="2200" b="1" spc="-10" dirty="0">
                <a:solidFill>
                  <a:srgbClr val="4F80BC"/>
                </a:solidFill>
                <a:latin typeface="Cambria"/>
                <a:cs typeface="Cambria"/>
              </a:rPr>
              <a:t>l</a:t>
            </a:r>
            <a:r>
              <a:rPr sz="2200" b="1" spc="-70" dirty="0">
                <a:solidFill>
                  <a:srgbClr val="4F80BC"/>
                </a:solidFill>
                <a:latin typeface="Times New Roman"/>
                <a:cs typeface="Times New Roman"/>
              </a:rPr>
              <a:t> 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M</a:t>
            </a:r>
            <a:r>
              <a:rPr sz="2200" b="1" spc="-20" dirty="0">
                <a:solidFill>
                  <a:srgbClr val="4F80BC"/>
                </a:solidFill>
                <a:latin typeface="Cambria"/>
                <a:cs typeface="Cambria"/>
              </a:rPr>
              <a:t>arket</a:t>
            </a:r>
            <a:r>
              <a:rPr sz="2200" b="1" spc="-5" dirty="0">
                <a:solidFill>
                  <a:srgbClr val="4F80BC"/>
                </a:solidFill>
                <a:latin typeface="Cambria"/>
                <a:cs typeface="Cambria"/>
              </a:rPr>
              <a:t>i</a:t>
            </a:r>
            <a:r>
              <a:rPr sz="2200" b="1" spc="-15" dirty="0">
                <a:solidFill>
                  <a:srgbClr val="4F80BC"/>
                </a:solidFill>
                <a:latin typeface="Cambria"/>
                <a:cs typeface="Cambria"/>
              </a:rPr>
              <a:t>ng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5" y="3656582"/>
            <a:ext cx="5916930" cy="5200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>
              <a:lnSpc>
                <a:spcPct val="117100"/>
              </a:lnSpc>
            </a:pPr>
            <a:r>
              <a:rPr sz="1400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surf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ter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1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var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ou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like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fu</a:t>
            </a:r>
            <a:r>
              <a:rPr sz="1400" spc="-10" dirty="0">
                <a:latin typeface="Calibri"/>
                <a:cs typeface="Calibri"/>
              </a:rPr>
              <a:t>nn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es,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5" dirty="0">
                <a:latin typeface="Calibri"/>
                <a:cs typeface="Calibri"/>
              </a:rPr>
              <a:t>sefu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irritati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viral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vi</a:t>
            </a:r>
            <a:r>
              <a:rPr sz="1400" spc="-5" dirty="0">
                <a:latin typeface="Calibri"/>
                <a:cs typeface="Calibri"/>
              </a:rPr>
              <a:t>deo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azi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gly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writ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logs,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ob</a:t>
            </a:r>
            <a:r>
              <a:rPr sz="1400" dirty="0">
                <a:latin typeface="Calibri"/>
                <a:cs typeface="Calibri"/>
              </a:rPr>
              <a:t>ile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5" dirty="0">
                <a:latin typeface="Calibri"/>
                <a:cs typeface="Calibri"/>
              </a:rPr>
              <a:t>ps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tc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ev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reat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ese?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your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w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af</a:t>
            </a:r>
            <a:r>
              <a:rPr sz="1400" spc="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irma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ongrat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ave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your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ch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that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Mark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ld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itself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hu</a:t>
            </a:r>
            <a:r>
              <a:rPr sz="1400" dirty="0">
                <a:latin typeface="Calibri"/>
                <a:cs typeface="Calibri"/>
              </a:rPr>
              <a:t>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mp</a:t>
            </a:r>
            <a:r>
              <a:rPr sz="1400" dirty="0">
                <a:latin typeface="Calibri"/>
                <a:cs typeface="Calibri"/>
              </a:rPr>
              <a:t>ire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nu</a:t>
            </a:r>
            <a:r>
              <a:rPr sz="1400" dirty="0">
                <a:latin typeface="Calibri"/>
                <a:cs typeface="Calibri"/>
              </a:rPr>
              <a:t>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enc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;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ere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ave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list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few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ch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ake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Calibri"/>
                <a:cs typeface="Calibri"/>
              </a:rPr>
              <a:t>y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u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5" dirty="0">
                <a:latin typeface="Calibri"/>
                <a:cs typeface="Calibri"/>
              </a:rPr>
              <a:t>on’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regret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</a:t>
            </a:r>
            <a:r>
              <a:rPr sz="1400" spc="-5" dirty="0">
                <a:latin typeface="Calibri"/>
                <a:cs typeface="Calibri"/>
              </a:rPr>
              <a:t>u’</a:t>
            </a:r>
            <a:r>
              <a:rPr sz="1400" dirty="0">
                <a:latin typeface="Calibri"/>
                <a:cs typeface="Calibri"/>
              </a:rPr>
              <a:t>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5" dirty="0">
                <a:latin typeface="Calibri"/>
                <a:cs typeface="Calibri"/>
              </a:rPr>
              <a:t>oa</a:t>
            </a:r>
            <a:r>
              <a:rPr sz="1400" spc="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7000"/>
              </a:lnSpc>
              <a:spcBef>
                <a:spcPts val="994"/>
              </a:spcBef>
            </a:pP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ir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tor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de</a:t>
            </a:r>
            <a:r>
              <a:rPr sz="1400" dirty="0">
                <a:latin typeface="Calibri"/>
                <a:cs typeface="Calibri"/>
              </a:rPr>
              <a:t>red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ead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epart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p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ed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ex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re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ex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erie</a:t>
            </a:r>
            <a:r>
              <a:rPr sz="1400" spc="-10" dirty="0">
                <a:latin typeface="Calibri"/>
                <a:cs typeface="Calibri"/>
              </a:rPr>
              <a:t>nc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fo</a:t>
            </a:r>
            <a:r>
              <a:rPr sz="1400" spc="-1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qu</a:t>
            </a:r>
            <a:r>
              <a:rPr sz="1400" dirty="0">
                <a:latin typeface="Calibri"/>
                <a:cs typeface="Calibri"/>
              </a:rPr>
              <a:t>alify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f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iti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t’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essary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fes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ona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ave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du</a:t>
            </a:r>
            <a:r>
              <a:rPr sz="1400" spc="-5" dirty="0">
                <a:latin typeface="Calibri"/>
                <a:cs typeface="Calibri"/>
              </a:rPr>
              <a:t>str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expe</a:t>
            </a:r>
            <a:r>
              <a:rPr sz="1400" dirty="0">
                <a:latin typeface="Calibri"/>
                <a:cs typeface="Calibri"/>
              </a:rPr>
              <a:t>rie</a:t>
            </a:r>
            <a:r>
              <a:rPr sz="1400" spc="-10" dirty="0">
                <a:latin typeface="Calibri"/>
                <a:cs typeface="Calibri"/>
              </a:rPr>
              <a:t>nc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least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5</a:t>
            </a:r>
            <a:r>
              <a:rPr sz="1400" dirty="0">
                <a:latin typeface="Calibri"/>
                <a:cs typeface="Calibri"/>
              </a:rPr>
              <a:t>-7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years.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Y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ro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w</a:t>
            </a:r>
            <a:r>
              <a:rPr sz="1400" dirty="0">
                <a:latin typeface="Calibri"/>
                <a:cs typeface="Calibri"/>
              </a:rPr>
              <a:t>ill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afte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verall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ev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lo</a:t>
            </a:r>
            <a:r>
              <a:rPr sz="1400" spc="-10" dirty="0">
                <a:latin typeface="Calibri"/>
                <a:cs typeface="Calibri"/>
              </a:rPr>
              <a:t>pm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evi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strateg</a:t>
            </a:r>
            <a:r>
              <a:rPr sz="1400" dirty="0">
                <a:latin typeface="Calibri"/>
                <a:cs typeface="Calibri"/>
              </a:rPr>
              <a:t>ies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rive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traf</a:t>
            </a:r>
            <a:r>
              <a:rPr sz="1400" spc="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und</a:t>
            </a:r>
            <a:r>
              <a:rPr sz="1400" dirty="0">
                <a:latin typeface="Calibri"/>
                <a:cs typeface="Calibri"/>
              </a:rPr>
              <a:t>erta</a:t>
            </a:r>
            <a:r>
              <a:rPr sz="1400" spc="-1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igital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mark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mp</a:t>
            </a:r>
            <a:r>
              <a:rPr sz="1400" dirty="0">
                <a:latin typeface="Calibri"/>
                <a:cs typeface="Calibri"/>
              </a:rPr>
              <a:t>aig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aki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rove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website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5" dirty="0">
                <a:latin typeface="Calibri"/>
                <a:cs typeface="Calibri"/>
              </a:rPr>
              <a:t>p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ati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reg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10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arl</a:t>
            </a:r>
            <a:r>
              <a:rPr sz="1400" spc="5" dirty="0">
                <a:latin typeface="Calibri"/>
                <a:cs typeface="Calibri"/>
              </a:rPr>
              <a:t>y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tc</a:t>
            </a:r>
            <a:r>
              <a:rPr sz="1400" spc="5" dirty="0">
                <a:latin typeface="Calibri"/>
                <a:cs typeface="Calibri"/>
              </a:rPr>
              <a:t>.</a:t>
            </a:r>
            <a:r>
              <a:rPr sz="1400" dirty="0">
                <a:latin typeface="Calibri"/>
                <a:cs typeface="Calibri"/>
              </a:rPr>
              <a:t>’</a:t>
            </a:r>
            <a:endParaRPr sz="1400">
              <a:latin typeface="Calibri"/>
              <a:cs typeface="Calibri"/>
            </a:endParaRPr>
          </a:p>
          <a:p>
            <a:pPr marL="12700" marR="246379">
              <a:lnSpc>
                <a:spcPct val="117100"/>
              </a:lnSpc>
              <a:spcBef>
                <a:spcPts val="985"/>
              </a:spcBef>
            </a:pP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ed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Exec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ma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Job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ef</a:t>
            </a:r>
            <a:r>
              <a:rPr sz="1400" spc="-5" dirty="0">
                <a:latin typeface="Calibri"/>
                <a:cs typeface="Calibri"/>
              </a:rPr>
              <a:t>in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ely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co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lest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j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bs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B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’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stak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dirty="0">
                <a:latin typeface="Calibri"/>
                <a:cs typeface="Calibri"/>
              </a:rPr>
              <a:t>ly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twe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face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ki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ese,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exe</a:t>
            </a:r>
            <a:r>
              <a:rPr sz="1400" spc="-10" dirty="0">
                <a:latin typeface="Calibri"/>
                <a:cs typeface="Calibri"/>
              </a:rPr>
              <a:t>cu</a:t>
            </a:r>
            <a:r>
              <a:rPr sz="1400" dirty="0">
                <a:latin typeface="Calibri"/>
                <a:cs typeface="Calibri"/>
              </a:rPr>
              <a:t>tive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/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-5" dirty="0">
                <a:latin typeface="Calibri"/>
                <a:cs typeface="Calibri"/>
              </a:rPr>
              <a:t>so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</a:t>
            </a:r>
            <a:r>
              <a:rPr sz="1400" spc="-10" dirty="0">
                <a:latin typeface="Calibri"/>
                <a:cs typeface="Calibri"/>
              </a:rPr>
              <a:t>qu</a:t>
            </a:r>
            <a:r>
              <a:rPr sz="1400" dirty="0">
                <a:latin typeface="Calibri"/>
                <a:cs typeface="Calibri"/>
              </a:rPr>
              <a:t>ired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p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track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lat</a:t>
            </a:r>
            <a:r>
              <a:rPr sz="1400" spc="-5" dirty="0">
                <a:latin typeface="Calibri"/>
                <a:cs typeface="Calibri"/>
              </a:rPr>
              <a:t>es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tre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10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n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1400" spc="-5" dirty="0">
                <a:latin typeface="Calibri"/>
                <a:cs typeface="Calibri"/>
              </a:rPr>
              <a:t>strateg</a:t>
            </a:r>
            <a:r>
              <a:rPr sz="1400" dirty="0">
                <a:latin typeface="Calibri"/>
                <a:cs typeface="Calibri"/>
              </a:rPr>
              <a:t>ies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cc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y,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o-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na</a:t>
            </a:r>
            <a:r>
              <a:rPr sz="1400" dirty="0">
                <a:latin typeface="Calibri"/>
                <a:cs typeface="Calibri"/>
              </a:rPr>
              <a:t>te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am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clie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serv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33450" y="1418843"/>
            <a:ext cx="5927839" cy="20617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997" y="937374"/>
            <a:ext cx="5887085" cy="5579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48590">
              <a:lnSpc>
                <a:spcPct val="117900"/>
              </a:lnSpc>
            </a:pP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am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on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reg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lar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reat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qu</a:t>
            </a:r>
            <a:r>
              <a:rPr sz="1400" dirty="0">
                <a:latin typeface="Calibri"/>
                <a:cs typeface="Calibri"/>
              </a:rPr>
              <a:t>ality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vi</a:t>
            </a:r>
            <a:r>
              <a:rPr sz="1400" spc="-5" dirty="0">
                <a:latin typeface="Calibri"/>
                <a:cs typeface="Calibri"/>
              </a:rPr>
              <a:t>de</a:t>
            </a:r>
            <a:r>
              <a:rPr sz="1400" dirty="0">
                <a:latin typeface="Calibri"/>
                <a:cs typeface="Calibri"/>
              </a:rPr>
              <a:t>o,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tc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Knowle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ge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ial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latforms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lot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reat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vity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mu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jo</a:t>
            </a:r>
            <a:r>
              <a:rPr sz="1400" dirty="0">
                <a:latin typeface="Calibri"/>
                <a:cs typeface="Calibri"/>
              </a:rPr>
              <a:t>b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role.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7100"/>
              </a:lnSpc>
              <a:spcBef>
                <a:spcPts val="985"/>
              </a:spcBef>
            </a:pPr>
            <a:r>
              <a:rPr sz="1400" b="1" spc="-5" dirty="0">
                <a:latin typeface="Calibri"/>
                <a:cs typeface="Calibri"/>
              </a:rPr>
              <a:t>Conte</a:t>
            </a:r>
            <a:r>
              <a:rPr sz="1400" b="1" spc="-10" dirty="0">
                <a:latin typeface="Calibri"/>
                <a:cs typeface="Calibri"/>
              </a:rPr>
              <a:t>n</a:t>
            </a:r>
            <a:r>
              <a:rPr sz="1400" b="1" dirty="0">
                <a:latin typeface="Calibri"/>
                <a:cs typeface="Calibri"/>
              </a:rPr>
              <a:t>t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Mark</a:t>
            </a:r>
            <a:r>
              <a:rPr sz="1400" b="1" spc="-15" dirty="0">
                <a:latin typeface="Calibri"/>
                <a:cs typeface="Calibri"/>
              </a:rPr>
              <a:t>e</a:t>
            </a:r>
            <a:r>
              <a:rPr sz="1400" b="1" dirty="0">
                <a:latin typeface="Calibri"/>
                <a:cs typeface="Calibri"/>
              </a:rPr>
              <a:t>t</a:t>
            </a:r>
            <a:r>
              <a:rPr sz="1400" b="1" spc="-15" dirty="0">
                <a:latin typeface="Calibri"/>
                <a:cs typeface="Calibri"/>
              </a:rPr>
              <a:t>e</a:t>
            </a:r>
            <a:r>
              <a:rPr sz="1400" b="1" dirty="0">
                <a:latin typeface="Calibri"/>
                <a:cs typeface="Calibri"/>
              </a:rPr>
              <a:t>r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-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can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wri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what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alrea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ere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erfe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role.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Res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5" dirty="0">
                <a:latin typeface="Calibri"/>
                <a:cs typeface="Calibri"/>
              </a:rPr>
              <a:t>ons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b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-5" dirty="0">
                <a:latin typeface="Calibri"/>
                <a:cs typeface="Calibri"/>
              </a:rPr>
              <a:t>u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reat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qu</a:t>
            </a:r>
            <a:r>
              <a:rPr sz="1400" dirty="0">
                <a:latin typeface="Calibri"/>
                <a:cs typeface="Calibri"/>
              </a:rPr>
              <a:t>alities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go</a:t>
            </a:r>
            <a:r>
              <a:rPr sz="1400" spc="-5" dirty="0">
                <a:latin typeface="Calibri"/>
                <a:cs typeface="Calibri"/>
              </a:rPr>
              <a:t>in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viral,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aki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ote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ro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gh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SEO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o-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ati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oth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eir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pu</a:t>
            </a:r>
            <a:r>
              <a:rPr sz="1400" dirty="0">
                <a:latin typeface="Calibri"/>
                <a:cs typeface="Calibri"/>
              </a:rPr>
              <a:t>ts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1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llow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tre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To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ark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ecca</a:t>
            </a:r>
            <a:r>
              <a:rPr sz="1400" spc="-15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w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gli</a:t>
            </a:r>
            <a:r>
              <a:rPr sz="1400" spc="-5" dirty="0">
                <a:latin typeface="Calibri"/>
                <a:cs typeface="Calibri"/>
              </a:rPr>
              <a:t>sh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age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lot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reat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vit</a:t>
            </a:r>
            <a:r>
              <a:rPr sz="1400" spc="-15" dirty="0">
                <a:latin typeface="Calibri"/>
                <a:cs typeface="Calibri"/>
              </a:rPr>
              <a:t>y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</a:t>
            </a:r>
            <a:r>
              <a:rPr sz="1400" u="heavy" spc="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om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</a:t>
            </a:r>
            <a:r>
              <a:rPr sz="1400" u="heavy" spc="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es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in</a:t>
            </a:r>
            <a:r>
              <a:rPr sz="1400" u="heavy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De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400" spc="-4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rave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-10" dirty="0">
                <a:latin typeface="Calibri"/>
                <a:cs typeface="Calibri"/>
              </a:rPr>
              <a:t>en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jo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eir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am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val</a:t>
            </a:r>
            <a:r>
              <a:rPr sz="1400" spc="-5" dirty="0">
                <a:latin typeface="Calibri"/>
                <a:cs typeface="Calibri"/>
              </a:rPr>
              <a:t>ua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art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5" dirty="0">
                <a:latin typeface="Calibri"/>
                <a:cs typeface="Calibri"/>
              </a:rPr>
              <a:t>’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age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their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lie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ts.</a:t>
            </a:r>
            <a:endParaRPr sz="1400">
              <a:latin typeface="Calibri"/>
              <a:cs typeface="Calibri"/>
            </a:endParaRPr>
          </a:p>
          <a:p>
            <a:pPr marL="12700" marR="26670">
              <a:lnSpc>
                <a:spcPct val="117200"/>
              </a:lnSpc>
              <a:spcBef>
                <a:spcPts val="980"/>
              </a:spcBef>
            </a:pPr>
            <a:r>
              <a:rPr sz="1400" b="1" dirty="0">
                <a:latin typeface="Calibri"/>
                <a:cs typeface="Calibri"/>
              </a:rPr>
              <a:t>S</a:t>
            </a:r>
            <a:r>
              <a:rPr sz="1400" b="1" spc="-10" dirty="0">
                <a:latin typeface="Calibri"/>
                <a:cs typeface="Calibri"/>
              </a:rPr>
              <a:t>E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Exec</a:t>
            </a:r>
            <a:r>
              <a:rPr sz="1400" b="1" spc="-10" dirty="0">
                <a:latin typeface="Calibri"/>
                <a:cs typeface="Calibri"/>
              </a:rPr>
              <a:t>u</a:t>
            </a:r>
            <a:r>
              <a:rPr sz="1400" b="1" dirty="0">
                <a:latin typeface="Calibri"/>
                <a:cs typeface="Calibri"/>
              </a:rPr>
              <a:t>tive/</a:t>
            </a:r>
            <a:r>
              <a:rPr sz="1400" b="1" spc="-10" dirty="0">
                <a:latin typeface="Calibri"/>
                <a:cs typeface="Calibri"/>
              </a:rPr>
              <a:t>Ex</a:t>
            </a:r>
            <a:r>
              <a:rPr sz="1400" b="1" dirty="0">
                <a:latin typeface="Calibri"/>
                <a:cs typeface="Calibri"/>
              </a:rPr>
              <a:t>pert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-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well-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ig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website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ll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reap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ef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if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ks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i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eop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ro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spc="-5" dirty="0">
                <a:latin typeface="Calibri"/>
                <a:cs typeface="Calibri"/>
              </a:rPr>
              <a:t>ot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th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om</a:t>
            </a:r>
            <a:r>
              <a:rPr sz="1400" dirty="0">
                <a:latin typeface="Calibri"/>
                <a:cs typeface="Calibri"/>
              </a:rPr>
              <a:t>pa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ires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SEO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exe</a:t>
            </a:r>
            <a:r>
              <a:rPr sz="1400" spc="-10" dirty="0">
                <a:latin typeface="Calibri"/>
                <a:cs typeface="Calibri"/>
              </a:rPr>
              <a:t>cu</a:t>
            </a:r>
            <a:r>
              <a:rPr sz="1400" dirty="0">
                <a:latin typeface="Calibri"/>
                <a:cs typeface="Calibri"/>
              </a:rPr>
              <a:t>tives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who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ake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spc="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10" dirty="0">
                <a:latin typeface="Calibri"/>
                <a:cs typeface="Calibri"/>
              </a:rPr>
              <a:t>y</a:t>
            </a:r>
            <a:r>
              <a:rPr sz="1400" spc="-5" dirty="0">
                <a:latin typeface="Calibri"/>
                <a:cs typeface="Calibri"/>
              </a:rPr>
              <a:t>’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ite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all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v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SEO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exe</a:t>
            </a:r>
            <a:r>
              <a:rPr sz="1400" spc="-10" dirty="0">
                <a:latin typeface="Calibri"/>
                <a:cs typeface="Calibri"/>
              </a:rPr>
              <a:t>cu</a:t>
            </a:r>
            <a:r>
              <a:rPr sz="1400" dirty="0">
                <a:latin typeface="Calibri"/>
                <a:cs typeface="Calibri"/>
              </a:rPr>
              <a:t>tives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resp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b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tra</a:t>
            </a:r>
            <a:r>
              <a:rPr sz="1400" spc="-10" dirty="0">
                <a:latin typeface="Calibri"/>
                <a:cs typeface="Calibri"/>
              </a:rPr>
              <a:t>f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ic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website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rovi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Go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g</a:t>
            </a:r>
            <a:r>
              <a:rPr sz="1400" dirty="0">
                <a:latin typeface="Calibri"/>
                <a:cs typeface="Calibri"/>
              </a:rPr>
              <a:t>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ran</a:t>
            </a:r>
            <a:r>
              <a:rPr sz="1400" spc="-1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gs.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Th</a:t>
            </a:r>
            <a:r>
              <a:rPr sz="1400" spc="-1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ave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ake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con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website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searc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rie</a:t>
            </a:r>
            <a:r>
              <a:rPr sz="1400" spc="-10" dirty="0">
                <a:latin typeface="Calibri"/>
                <a:cs typeface="Calibri"/>
              </a:rPr>
              <a:t>nd</a:t>
            </a:r>
            <a:r>
              <a:rPr sz="1400" dirty="0">
                <a:latin typeface="Calibri"/>
                <a:cs typeface="Calibri"/>
              </a:rPr>
              <a:t>ly,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uc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k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yw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resear</a:t>
            </a:r>
            <a:r>
              <a:rPr sz="1400" spc="-10" dirty="0">
                <a:latin typeface="Calibri"/>
                <a:cs typeface="Calibri"/>
              </a:rPr>
              <a:t>ch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resear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h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b</a:t>
            </a:r>
            <a:r>
              <a:rPr sz="1400" spc="-5" dirty="0">
                <a:latin typeface="Calibri"/>
                <a:cs typeface="Calibri"/>
              </a:rPr>
              <a:t>ou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SE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l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bu</a:t>
            </a:r>
            <a:r>
              <a:rPr sz="1400" dirty="0">
                <a:latin typeface="Calibri"/>
                <a:cs typeface="Calibri"/>
              </a:rPr>
              <a:t>ild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ite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</a:t>
            </a:r>
            <a:r>
              <a:rPr sz="1400" spc="-10" dirty="0">
                <a:latin typeface="Calibri"/>
                <a:cs typeface="Calibri"/>
              </a:rPr>
              <a:t>bm</a:t>
            </a:r>
            <a:r>
              <a:rPr sz="1400" dirty="0">
                <a:latin typeface="Calibri"/>
                <a:cs typeface="Calibri"/>
              </a:rPr>
              <a:t>it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12700" marR="149860" indent="-635">
              <a:lnSpc>
                <a:spcPct val="117500"/>
              </a:lnSpc>
              <a:spcBef>
                <a:spcPts val="975"/>
              </a:spcBef>
            </a:pPr>
            <a:r>
              <a:rPr sz="1400" spc="-5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ese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jus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fe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care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op</a:t>
            </a:r>
            <a:r>
              <a:rPr sz="1400" dirty="0">
                <a:latin typeface="Calibri"/>
                <a:cs typeface="Calibri"/>
              </a:rPr>
              <a:t>ti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dirty="0">
                <a:latin typeface="Calibri"/>
                <a:cs typeface="Calibri"/>
              </a:rPr>
              <a:t>ield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f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D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igital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M</a:t>
            </a:r>
            <a:r>
              <a:rPr sz="1400" u="heavy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rke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ng</a:t>
            </a:r>
            <a:r>
              <a:rPr sz="1400" u="heavy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Com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y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in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u="heavy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De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1400" u="heavy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400" u="heavy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Th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ath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sure</a:t>
            </a:r>
            <a:r>
              <a:rPr sz="1400" dirty="0">
                <a:latin typeface="Calibri"/>
                <a:cs typeface="Calibri"/>
              </a:rPr>
              <a:t>ly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go</a:t>
            </a:r>
            <a:r>
              <a:rPr sz="1400" spc="-5" dirty="0">
                <a:latin typeface="Calibri"/>
                <a:cs typeface="Calibri"/>
              </a:rPr>
              <a:t>in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ake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if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Calibri"/>
                <a:cs typeface="Calibri"/>
              </a:rPr>
              <a:t>sho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ough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ati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ard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w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548</Words>
  <Application>Microsoft Office PowerPoint</Application>
  <PresentationFormat>Benutzerdefiniert</PresentationFormat>
  <Paragraphs>9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2017-07-26T08:06:39Z</dcterms:created>
  <dcterms:modified xsi:type="dcterms:W3CDTF">2017-07-26T06:06:43Z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