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90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services/public-relation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50" y="1125831"/>
            <a:ext cx="5786755" cy="825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1230" marR="5080" indent="-939165">
              <a:lnSpc>
                <a:spcPct val="135400"/>
              </a:lnSpc>
            </a:pPr>
            <a:r>
              <a:rPr sz="2400" spc="-20" dirty="0">
                <a:latin typeface="Arial Black"/>
                <a:cs typeface="Arial Black"/>
              </a:rPr>
              <a:t>Why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Arial Black"/>
                <a:cs typeface="Arial Black"/>
              </a:rPr>
              <a:t>E</a:t>
            </a:r>
            <a:r>
              <a:rPr sz="2400" spc="-15" dirty="0">
                <a:latin typeface="Arial Black"/>
                <a:cs typeface="Arial Black"/>
              </a:rPr>
              <a:t>ntre</a:t>
            </a:r>
            <a:r>
              <a:rPr sz="2400" spc="-30" dirty="0">
                <a:latin typeface="Arial Black"/>
                <a:cs typeface="Arial Black"/>
              </a:rPr>
              <a:t>p</a:t>
            </a:r>
            <a:r>
              <a:rPr sz="2400" spc="-15" dirty="0">
                <a:latin typeface="Arial Black"/>
                <a:cs typeface="Arial Black"/>
              </a:rPr>
              <a:t>re</a:t>
            </a:r>
            <a:r>
              <a:rPr sz="2400" spc="-20" dirty="0">
                <a:latin typeface="Arial Black"/>
                <a:cs typeface="Arial Black"/>
              </a:rPr>
              <a:t>neu</a:t>
            </a:r>
            <a:r>
              <a:rPr sz="2400" spc="-5" dirty="0">
                <a:latin typeface="Arial Black"/>
                <a:cs typeface="Arial Black"/>
              </a:rPr>
              <a:t>r</a:t>
            </a:r>
            <a:r>
              <a:rPr sz="2400" spc="-15" dirty="0">
                <a:latin typeface="Arial Black"/>
                <a:cs typeface="Arial Black"/>
              </a:rPr>
              <a:t>s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Arial Black"/>
                <a:cs typeface="Arial Black"/>
              </a:rPr>
              <a:t>of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Arial Black"/>
                <a:cs typeface="Arial Black"/>
              </a:rPr>
              <a:t>2017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Arial Black"/>
                <a:cs typeface="Arial Black"/>
              </a:rPr>
              <a:t>c</a:t>
            </a:r>
            <a:r>
              <a:rPr sz="2400" spc="-30" dirty="0">
                <a:latin typeface="Arial Black"/>
                <a:cs typeface="Arial Black"/>
              </a:rPr>
              <a:t>a</a:t>
            </a:r>
            <a:r>
              <a:rPr sz="2400" spc="-20" dirty="0">
                <a:latin typeface="Arial Black"/>
                <a:cs typeface="Arial Black"/>
              </a:rPr>
              <a:t>nn</a:t>
            </a:r>
            <a:r>
              <a:rPr sz="2400" spc="-30" dirty="0">
                <a:latin typeface="Arial Black"/>
                <a:cs typeface="Arial Black"/>
              </a:rPr>
              <a:t>o</a:t>
            </a:r>
            <a:r>
              <a:rPr sz="2400" spc="-15" dirty="0">
                <a:latin typeface="Arial Black"/>
                <a:cs typeface="Arial Black"/>
              </a:rPr>
              <a:t>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Arial Black"/>
                <a:cs typeface="Arial Black"/>
              </a:rPr>
              <a:t>Ig</a:t>
            </a:r>
            <a:r>
              <a:rPr sz="2400" spc="-10" dirty="0">
                <a:latin typeface="Arial Black"/>
                <a:cs typeface="Arial Black"/>
              </a:rPr>
              <a:t>n</a:t>
            </a:r>
            <a:r>
              <a:rPr sz="2400" spc="-20" dirty="0">
                <a:latin typeface="Arial Black"/>
                <a:cs typeface="Arial Black"/>
              </a:rPr>
              <a:t>o</a:t>
            </a:r>
            <a:r>
              <a:rPr sz="2400" spc="-10" dirty="0">
                <a:latin typeface="Arial Black"/>
                <a:cs typeface="Arial Black"/>
              </a:rPr>
              <a:t>r</a:t>
            </a:r>
            <a:r>
              <a:rPr sz="2400" spc="-20" dirty="0">
                <a:latin typeface="Arial Black"/>
                <a:cs typeface="Arial Black"/>
              </a:rPr>
              <a:t>e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Arial Black"/>
                <a:cs typeface="Arial Black"/>
              </a:rPr>
              <a:t>P</a:t>
            </a:r>
            <a:r>
              <a:rPr sz="2400" spc="-20" dirty="0">
                <a:latin typeface="Arial Black"/>
                <a:cs typeface="Arial Black"/>
              </a:rPr>
              <a:t>u</a:t>
            </a:r>
            <a:r>
              <a:rPr sz="2400" spc="-30" dirty="0">
                <a:latin typeface="Arial Black"/>
                <a:cs typeface="Arial Black"/>
              </a:rPr>
              <a:t>b</a:t>
            </a:r>
            <a:r>
              <a:rPr sz="2400" dirty="0">
                <a:latin typeface="Arial Black"/>
                <a:cs typeface="Arial Black"/>
              </a:rPr>
              <a:t>l</a:t>
            </a:r>
            <a:r>
              <a:rPr sz="2400" spc="5" dirty="0">
                <a:latin typeface="Arial Black"/>
                <a:cs typeface="Arial Black"/>
              </a:rPr>
              <a:t>i</a:t>
            </a:r>
            <a:r>
              <a:rPr sz="2400" spc="-20" dirty="0">
                <a:latin typeface="Arial Black"/>
                <a:cs typeface="Arial Black"/>
              </a:rPr>
              <a:t>c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Arial Black"/>
                <a:cs typeface="Arial Black"/>
              </a:rPr>
              <a:t>Re</a:t>
            </a:r>
            <a:r>
              <a:rPr sz="2400" dirty="0">
                <a:latin typeface="Arial Black"/>
                <a:cs typeface="Arial Black"/>
              </a:rPr>
              <a:t>l</a:t>
            </a:r>
            <a:r>
              <a:rPr sz="2400" spc="-15" dirty="0">
                <a:latin typeface="Arial Black"/>
                <a:cs typeface="Arial Black"/>
              </a:rPr>
              <a:t>atio</a:t>
            </a:r>
            <a:r>
              <a:rPr sz="2400" spc="-30" dirty="0">
                <a:latin typeface="Arial Black"/>
                <a:cs typeface="Arial Black"/>
              </a:rPr>
              <a:t>n</a:t>
            </a:r>
            <a:r>
              <a:rPr sz="2400" spc="-15" dirty="0">
                <a:latin typeface="Arial Black"/>
                <a:cs typeface="Arial Black"/>
              </a:rPr>
              <a:t>s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0" y="4967972"/>
            <a:ext cx="5948680" cy="3851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0600"/>
              </a:lnSpc>
            </a:pP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ov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3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hrou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or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ove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pa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tay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bu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6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–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 b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they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erate,</a:t>
            </a:r>
            <a:r>
              <a:rPr sz="1000" spc="-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iv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ate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hei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inan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ndu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uni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wi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 marR="57150" algn="just">
              <a:lnSpc>
                <a:spcPct val="110000"/>
              </a:lnSpc>
            </a:pP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erti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trad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al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uni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are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lo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’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nterest.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hy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bu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ster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the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ode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ne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ien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4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utu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 marR="46990">
              <a:lnSpc>
                <a:spcPct val="110300"/>
              </a:lnSpc>
            </a:pP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nno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Re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3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e.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20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1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7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/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tart-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4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rms.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0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ough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ter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5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ea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ll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boo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hi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lp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Del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hi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hro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rms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se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5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reas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ored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are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–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 marR="24765">
              <a:lnSpc>
                <a:spcPct val="110500"/>
              </a:lnSpc>
            </a:pPr>
            <a:r>
              <a:rPr sz="1000" b="1" u="heavy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P</a:t>
            </a:r>
            <a:r>
              <a:rPr sz="1000" b="1" u="heavy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R fi</a:t>
            </a:r>
            <a:r>
              <a:rPr sz="1000" b="1" u="heavy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r</a:t>
            </a:r>
            <a:r>
              <a:rPr sz="1000" b="1" u="heavy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m</a:t>
            </a:r>
            <a:r>
              <a:rPr sz="1000" b="1" u="heavy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s</a:t>
            </a:r>
            <a:r>
              <a:rPr sz="1000" b="1" spc="2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br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b="1" spc="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b="1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the</a:t>
            </a:r>
            <a:r>
              <a:rPr sz="1000" b="1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po</a:t>
            </a:r>
            <a:r>
              <a:rPr sz="1000" b="1" spc="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b="1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b="1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of</a:t>
            </a:r>
            <a:r>
              <a:rPr sz="1000" b="1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per</a:t>
            </a:r>
            <a:r>
              <a:rPr sz="1000" b="1" spc="-1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b="1" spc="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b="1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b="1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b="1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b="1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b="1" spc="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ing</a:t>
            </a:r>
            <a:r>
              <a:rPr sz="1000" b="1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b="1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b="1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though</a:t>
            </a:r>
            <a:r>
              <a:rPr sz="1000" b="1" spc="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-le</a:t>
            </a:r>
            <a:r>
              <a:rPr sz="1000" b="1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dership</a:t>
            </a:r>
            <a:r>
              <a:rPr sz="1000" b="1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-</a:t>
            </a:r>
            <a:r>
              <a:rPr sz="1000" b="1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earn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st,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bra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ds</a:t>
            </a:r>
            <a:r>
              <a:rPr sz="1000" spc="-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nee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to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start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tai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or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ula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6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ey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ien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be</a:t>
            </a:r>
            <a:r>
              <a:rPr sz="1000" spc="-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no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x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3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he</a:t>
            </a:r>
            <a:r>
              <a:rPr sz="1000" spc="-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nd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arti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ula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those</a:t>
            </a:r>
            <a:r>
              <a:rPr sz="1000" spc="4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erate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the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2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to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be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6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“th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oug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”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x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ut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res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uth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cu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</a:t>
            </a:r>
            <a:r>
              <a:rPr sz="1000" spc="-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ub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j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ct.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 marR="99060">
              <a:lnSpc>
                <a:spcPct val="110300"/>
              </a:lnSpc>
            </a:pPr>
            <a:r>
              <a:rPr sz="1000" b="1" spc="-1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isual</a:t>
            </a:r>
            <a:r>
              <a:rPr sz="1000" b="1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2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to</a:t>
            </a:r>
            <a:r>
              <a:rPr sz="1000" b="1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b="1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b="1" spc="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ell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ing</a:t>
            </a:r>
            <a:r>
              <a:rPr sz="1000" b="1" spc="4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–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ve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ital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cted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be</a:t>
            </a:r>
            <a:r>
              <a:rPr sz="1000" spc="1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</a:t>
            </a:r>
            <a:r>
              <a:rPr sz="1000" spc="-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nto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su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or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vi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su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reas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start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atten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to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al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2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01</a:t>
            </a:r>
            <a:r>
              <a:rPr sz="1000" spc="15" dirty="0">
                <a:solidFill>
                  <a:srgbClr val="253138"/>
                </a:solidFill>
                <a:latin typeface="Arial"/>
                <a:cs typeface="Arial"/>
              </a:rPr>
              <a:t>7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—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aph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s,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gra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ms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age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s,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lide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sho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33450" y="2029968"/>
            <a:ext cx="5943600" cy="27812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1017380"/>
            <a:ext cx="5941060" cy="4488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62800"/>
              </a:lnSpc>
            </a:pP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b="1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luen</a:t>
            </a:r>
            <a:r>
              <a:rPr sz="1000" b="1" spc="-15" dirty="0">
                <a:solidFill>
                  <a:srgbClr val="253138"/>
                </a:solidFill>
                <a:latin typeface="Arial"/>
                <a:cs typeface="Arial"/>
              </a:rPr>
              <a:t>ce</a:t>
            </a:r>
            <a:r>
              <a:rPr sz="1000" b="1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b="1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b="1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edia</a:t>
            </a:r>
            <a:r>
              <a:rPr sz="1000" b="1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-</a:t>
            </a:r>
            <a:r>
              <a:rPr sz="1000" b="1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’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vert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gni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edi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doe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’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luen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ce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wel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6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“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pro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”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i="1" spc="-10" dirty="0">
                <a:solidFill>
                  <a:srgbClr val="253138"/>
                </a:solidFill>
                <a:latin typeface="Arial"/>
                <a:cs typeface="Arial"/>
              </a:rPr>
              <a:t>proa</a:t>
            </a:r>
            <a:r>
              <a:rPr sz="1000" i="1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i="1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i="1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i="1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i="1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i="1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i="1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i="1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i="1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i="1" spc="-15" dirty="0">
                <a:solidFill>
                  <a:srgbClr val="253138"/>
                </a:solidFill>
                <a:latin typeface="Arial"/>
                <a:cs typeface="Arial"/>
              </a:rPr>
              <a:t>umer</a:t>
            </a:r>
            <a:r>
              <a:rPr sz="1000" i="1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i="1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so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eon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li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them</a:t>
            </a:r>
            <a:r>
              <a:rPr sz="1000" spc="4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atab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nts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say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ete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rd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-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-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wel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rec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enda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iend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hu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luen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og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5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ien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al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erna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al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edi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gra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</a:t>
            </a:r>
            <a:r>
              <a:rPr sz="1000" spc="10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paign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00">
              <a:latin typeface="Times New Roman"/>
              <a:cs typeface="Times New Roman"/>
            </a:endParaRPr>
          </a:p>
          <a:p>
            <a:pPr marL="12700" marR="751840">
              <a:lnSpc>
                <a:spcPct val="163000"/>
              </a:lnSpc>
            </a:pP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ean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brand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’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luen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ar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4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nto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hei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uni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2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0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17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bein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eh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>
              <a:latin typeface="Times New Roman"/>
              <a:cs typeface="Times New Roman"/>
            </a:endParaRPr>
          </a:p>
          <a:p>
            <a:pPr marL="12700" marR="7620">
              <a:lnSpc>
                <a:spcPct val="162800"/>
              </a:lnSpc>
            </a:pP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Di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git</a:t>
            </a:r>
            <a:r>
              <a:rPr sz="1000" b="1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b="1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is</a:t>
            </a:r>
            <a:r>
              <a:rPr sz="1000" b="1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the</a:t>
            </a:r>
            <a:r>
              <a:rPr sz="1000" b="1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new</a:t>
            </a:r>
            <a:r>
              <a:rPr sz="1000" b="1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10" dirty="0">
                <a:solidFill>
                  <a:srgbClr val="253138"/>
                </a:solidFill>
                <a:latin typeface="Arial"/>
                <a:cs typeface="Arial"/>
              </a:rPr>
              <a:t>king</a:t>
            </a:r>
            <a:r>
              <a:rPr sz="1000" b="1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253138"/>
                </a:solidFill>
                <a:latin typeface="Arial"/>
                <a:cs typeface="Arial"/>
              </a:rPr>
              <a:t>-</a:t>
            </a:r>
            <a:r>
              <a:rPr sz="1000" b="1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Br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s,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log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iona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ut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are</a:t>
            </a:r>
            <a:r>
              <a:rPr sz="1000" spc="-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ast.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‘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era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obil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’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ta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obi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s,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In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ernet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edi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to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ou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ch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nts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ay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6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li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uni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v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ve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nd</a:t>
            </a:r>
            <a:r>
              <a:rPr sz="1000" spc="-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or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,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’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rta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and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to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tal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iz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ta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ts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ate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trans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age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to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ey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ud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en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7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web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g.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3"/>
              </a:spcBef>
            </a:pPr>
            <a:endParaRPr sz="800">
              <a:latin typeface="Times New Roman"/>
              <a:cs typeface="Times New Roman"/>
            </a:endParaRPr>
          </a:p>
          <a:p>
            <a:pPr marL="12700" marR="90805">
              <a:lnSpc>
                <a:spcPct val="162700"/>
              </a:lnSpc>
            </a:pP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j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reaso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hy</a:t>
            </a:r>
            <a:r>
              <a:rPr sz="1000" spc="1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bu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0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.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u="sng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PR </a:t>
            </a:r>
            <a:r>
              <a:rPr sz="1000" u="sng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Co</a:t>
            </a:r>
            <a:r>
              <a:rPr sz="1000" u="sng" spc="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m</a:t>
            </a:r>
            <a:r>
              <a:rPr sz="1000" u="sng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pan</a:t>
            </a:r>
            <a:r>
              <a:rPr sz="1000" u="sng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i</a:t>
            </a:r>
            <a:r>
              <a:rPr sz="1000" u="sng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es</a:t>
            </a:r>
            <a:r>
              <a:rPr sz="1000" u="sng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 </a:t>
            </a:r>
            <a:r>
              <a:rPr sz="1000" u="sng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i</a:t>
            </a:r>
            <a:r>
              <a:rPr sz="1000" u="sng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n</a:t>
            </a:r>
            <a:r>
              <a:rPr sz="1000" spc="-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u="sng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D</a:t>
            </a:r>
            <a:r>
              <a:rPr sz="1000" u="sng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el</a:t>
            </a:r>
            <a:r>
              <a:rPr sz="1000" u="sng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hi</a:t>
            </a:r>
            <a:r>
              <a:rPr sz="1000" spc="2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so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uth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4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ien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the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w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k</a:t>
            </a:r>
            <a:r>
              <a:rPr sz="1000" spc="4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ar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2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pan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7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wo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bou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ub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c</a:t>
            </a:r>
            <a:r>
              <a:rPr sz="1000" spc="-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ag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y</a:t>
            </a:r>
            <a:r>
              <a:rPr sz="1000" spc="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rm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!</a:t>
            </a:r>
            <a:r>
              <a:rPr sz="1000" spc="4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j</a:t>
            </a:r>
            <a:r>
              <a:rPr sz="1000" spc="-25" dirty="0">
                <a:solidFill>
                  <a:srgbClr val="253138"/>
                </a:solidFill>
                <a:latin typeface="Arial"/>
                <a:cs typeface="Arial"/>
              </a:rPr>
              <a:t>u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boa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rd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hi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re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P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a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et</a:t>
            </a:r>
            <a:r>
              <a:rPr sz="1000" spc="3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di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g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ta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l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z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d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o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r</a:t>
            </a:r>
            <a:r>
              <a:rPr sz="1000" spc="25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5" dirty="0">
                <a:solidFill>
                  <a:srgbClr val="253138"/>
                </a:solidFill>
                <a:latin typeface="Arial"/>
                <a:cs typeface="Arial"/>
              </a:rPr>
              <a:t>m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ore</a:t>
            </a:r>
            <a:r>
              <a:rPr sz="1000" spc="-1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bu</a:t>
            </a:r>
            <a:r>
              <a:rPr sz="1000" dirty="0">
                <a:solidFill>
                  <a:srgbClr val="253138"/>
                </a:solidFill>
                <a:latin typeface="Arial"/>
                <a:cs typeface="Arial"/>
              </a:rPr>
              <a:t>s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n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e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ss</a:t>
            </a:r>
            <a:r>
              <a:rPr sz="1000" spc="30" dirty="0">
                <a:solidFill>
                  <a:srgbClr val="253138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253138"/>
                </a:solidFill>
                <a:latin typeface="Arial"/>
                <a:cs typeface="Arial"/>
              </a:rPr>
              <a:t>pro</a:t>
            </a:r>
            <a:r>
              <a:rPr sz="1000" spc="0" dirty="0">
                <a:solidFill>
                  <a:srgbClr val="253138"/>
                </a:solidFill>
                <a:latin typeface="Arial"/>
                <a:cs typeface="Arial"/>
              </a:rPr>
              <a:t>f</a:t>
            </a:r>
            <a:r>
              <a:rPr sz="1000" spc="-15" dirty="0">
                <a:solidFill>
                  <a:srgbClr val="253138"/>
                </a:solidFill>
                <a:latin typeface="Arial"/>
                <a:cs typeface="Arial"/>
              </a:rPr>
              <a:t>i</a:t>
            </a:r>
            <a:r>
              <a:rPr sz="1000" spc="-5" dirty="0">
                <a:solidFill>
                  <a:srgbClr val="253138"/>
                </a:solidFill>
                <a:latin typeface="Arial"/>
                <a:cs typeface="Arial"/>
              </a:rPr>
              <a:t>ts.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597</Words>
  <Application>Microsoft Office PowerPoint</Application>
  <PresentationFormat>Benutzerdefiniert</PresentationFormat>
  <Paragraphs>17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2017-07-26T08:15:36Z</dcterms:created>
  <dcterms:modified xsi:type="dcterms:W3CDTF">2017-07-26T06:15:39Z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