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62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jpg"/><Relationship Id="rId4" Type="http://schemas.openxmlformats.org/officeDocument/2006/relationships/hyperlink" Target="http://www.tyccommunication.com/services/public-relation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5454" y="967779"/>
            <a:ext cx="571944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latin typeface="Arial Black"/>
                <a:cs typeface="Arial Black"/>
              </a:rPr>
              <a:t>Gaining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Arial Black"/>
                <a:cs typeface="Arial Black"/>
              </a:rPr>
              <a:t>a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Arial Black"/>
                <a:cs typeface="Arial Black"/>
              </a:rPr>
              <a:t>de</a:t>
            </a:r>
            <a:r>
              <a:rPr sz="1600" dirty="0">
                <a:latin typeface="Arial Black"/>
                <a:cs typeface="Arial Black"/>
              </a:rPr>
              <a:t>e</a:t>
            </a:r>
            <a:r>
              <a:rPr sz="1600" spc="-15" dirty="0">
                <a:latin typeface="Arial Black"/>
                <a:cs typeface="Arial Black"/>
              </a:rPr>
              <a:t>p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Arial Black"/>
                <a:cs typeface="Arial Black"/>
              </a:rPr>
              <a:t>i</a:t>
            </a:r>
            <a:r>
              <a:rPr sz="1600" spc="-5" dirty="0">
                <a:latin typeface="Arial Black"/>
                <a:cs typeface="Arial Black"/>
              </a:rPr>
              <a:t>n</a:t>
            </a:r>
            <a:r>
              <a:rPr sz="1600" spc="-10" dirty="0">
                <a:latin typeface="Arial Black"/>
                <a:cs typeface="Arial Black"/>
              </a:rPr>
              <a:t>s</a:t>
            </a:r>
            <a:r>
              <a:rPr sz="1600" spc="-20" dirty="0">
                <a:latin typeface="Arial Black"/>
                <a:cs typeface="Arial Black"/>
              </a:rPr>
              <a:t>i</a:t>
            </a:r>
            <a:r>
              <a:rPr sz="1600" spc="-10" dirty="0">
                <a:latin typeface="Arial Black"/>
                <a:cs typeface="Arial Black"/>
              </a:rPr>
              <a:t>ght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Arial Black"/>
                <a:cs typeface="Arial Black"/>
              </a:rPr>
              <a:t>i</a:t>
            </a:r>
            <a:r>
              <a:rPr sz="1600" dirty="0">
                <a:latin typeface="Arial Black"/>
                <a:cs typeface="Arial Black"/>
              </a:rPr>
              <a:t>n</a:t>
            </a:r>
            <a:r>
              <a:rPr sz="1600" spc="-15" dirty="0">
                <a:latin typeface="Arial Black"/>
                <a:cs typeface="Arial Black"/>
              </a:rPr>
              <a:t>to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Arial Black"/>
                <a:cs typeface="Arial Black"/>
              </a:rPr>
              <a:t>the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Arial Black"/>
                <a:cs typeface="Arial Black"/>
              </a:rPr>
              <a:t>world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Arial Black"/>
                <a:cs typeface="Arial Black"/>
              </a:rPr>
              <a:t>of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Arial Black"/>
                <a:cs typeface="Arial Black"/>
              </a:rPr>
              <a:t>F</a:t>
            </a:r>
            <a:r>
              <a:rPr sz="1600" spc="-10" dirty="0">
                <a:latin typeface="Arial Black"/>
                <a:cs typeface="Arial Black"/>
              </a:rPr>
              <a:t>ashion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Arial Black"/>
                <a:cs typeface="Arial Black"/>
              </a:rPr>
              <a:t>P</a:t>
            </a:r>
            <a:r>
              <a:rPr sz="1600" spc="-15" dirty="0">
                <a:latin typeface="Arial Black"/>
                <a:cs typeface="Arial Black"/>
              </a:rPr>
              <a:t>R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0" y="3737267"/>
            <a:ext cx="5971540" cy="4901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985" algn="just">
              <a:lnSpc>
                <a:spcPct val="143700"/>
              </a:lnSpc>
            </a:pPr>
            <a:r>
              <a:rPr sz="1200" dirty="0">
                <a:latin typeface="Times New Roman"/>
                <a:cs typeface="Times New Roman"/>
              </a:rPr>
              <a:t>Public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(PR)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there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since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on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2000s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ople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looking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sse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lem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nt.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hole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ec</a:t>
            </a:r>
            <a:r>
              <a:rPr sz="1200" dirty="0">
                <a:latin typeface="Times New Roman"/>
                <a:cs typeface="Times New Roman"/>
              </a:rPr>
              <a:t>tor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med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Public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ec</a:t>
            </a:r>
            <a:r>
              <a:rPr sz="1200" dirty="0">
                <a:latin typeface="Times New Roman"/>
                <a:cs typeface="Times New Roman"/>
              </a:rPr>
              <a:t>tor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ted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ssen</a:t>
            </a:r>
            <a:r>
              <a:rPr sz="1200" spc="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ial fun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tion.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Since then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ndust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one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thro</a:t>
            </a:r>
            <a:r>
              <a:rPr sz="1200" spc="5" dirty="0">
                <a:latin typeface="Times New Roman"/>
                <a:cs typeface="Times New Roman"/>
              </a:rPr>
              <a:t>u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whi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sult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 spe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ialis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rtme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ts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ing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med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PR,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PR,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ra</a:t>
            </a:r>
            <a:r>
              <a:rPr sz="1200" dirty="0">
                <a:latin typeface="Times New Roman"/>
                <a:cs typeface="Times New Roman"/>
              </a:rPr>
              <a:t>te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PR,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 Sta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tups and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1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1005"/>
              </a:spcBef>
            </a:pPr>
            <a:r>
              <a:rPr sz="1200" dirty="0">
                <a:latin typeface="Times New Roman"/>
                <a:cs typeface="Times New Roman"/>
              </a:rPr>
              <a:t>Among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rious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</a:t>
            </a:r>
            <a:r>
              <a:rPr sz="1200" spc="5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rtme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ts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PR</a:t>
            </a:r>
            <a:r>
              <a:rPr sz="1200" u="sng" spc="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ompani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200" u="sng" spc="2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of</a:t>
            </a:r>
            <a:r>
              <a:rPr sz="1200" u="sng" spc="1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spc="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D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200" u="sng" spc="-1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l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hi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rtme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ttra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she</a:t>
            </a:r>
            <a:r>
              <a:rPr sz="1200" spc="1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most.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sking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son,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most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found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the 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lamo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quoti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 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nding 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ool 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rties, 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ting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maj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ies 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 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king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lose</a:t>
            </a:r>
            <a:r>
              <a:rPr sz="1200" spc="2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 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 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is the st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rd </a:t>
            </a:r>
            <a:r>
              <a:rPr sz="1200" spc="-10" dirty="0">
                <a:latin typeface="Times New Roman"/>
                <a:cs typeface="Times New Roman"/>
              </a:rPr>
              <a:t>w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rk th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nto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 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 mi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ht look like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10" dirty="0">
                <a:latin typeface="Times New Roman"/>
                <a:cs typeface="Times New Roman"/>
              </a:rPr>
              <a:t> P</a:t>
            </a:r>
            <a:r>
              <a:rPr sz="1200" dirty="0">
                <a:latin typeface="Times New Roman"/>
                <a:cs typeface="Times New Roman"/>
              </a:rPr>
              <a:t>ublic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 is all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bout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5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rities,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tuali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ut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ndling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2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icu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 b</a:t>
            </a:r>
            <a:r>
              <a:rPr sz="1200" spc="-5" dirty="0">
                <a:latin typeface="Times New Roman"/>
                <a:cs typeface="Times New Roman"/>
              </a:rPr>
              <a:t>ra</a:t>
            </a:r>
            <a:r>
              <a:rPr sz="1200" dirty="0">
                <a:latin typeface="Times New Roman"/>
                <a:cs typeface="Times New Roman"/>
              </a:rPr>
              <a:t>nd,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ns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op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'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rvi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ws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leb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rather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nj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900"/>
              </a:lnSpc>
              <a:spcBef>
                <a:spcPts val="1000"/>
              </a:spcBef>
            </a:pP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looking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2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their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luck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2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ublic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rtme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 of 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top 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PR </a:t>
            </a:r>
            <a:r>
              <a:rPr sz="1200" u="sng" spc="3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onsult</a:t>
            </a:r>
            <a:r>
              <a:rPr sz="1200" u="sng" spc="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nts </a:t>
            </a:r>
            <a:r>
              <a:rPr sz="1200" u="sng" spc="4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in </a:t>
            </a:r>
            <a:r>
              <a:rPr sz="1200" u="sng" spc="3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lhi</a:t>
            </a:r>
            <a:r>
              <a:rPr sz="12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spc="4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make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fl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ir 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lism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sorts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lamo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r,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spc="30" dirty="0">
                <a:latin typeface="Times New Roman"/>
                <a:cs typeface="Times New Roman"/>
              </a:rPr>
              <a:t>h</a:t>
            </a:r>
            <a:r>
              <a:rPr sz="1200" spc="5" dirty="0">
                <a:latin typeface="Times New Roman"/>
                <a:cs typeface="Times New Roman"/>
              </a:rPr>
              <a:t>-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ar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 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round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them.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jobs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while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strict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hours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job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33450" y="1327922"/>
            <a:ext cx="5943600" cy="22707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4837"/>
            <a:ext cx="5970905" cy="38500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430" algn="just">
              <a:lnSpc>
                <a:spcPct val="143500"/>
              </a:lnSpc>
            </a:pP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opti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 a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R,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spe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ial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on PR make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be</a:t>
            </a:r>
            <a:r>
              <a:rPr sz="1200" spc="5" dirty="0">
                <a:latin typeface="Times New Roman"/>
                <a:cs typeface="Times New Roman"/>
              </a:rPr>
              <a:t> c</a:t>
            </a:r>
            <a:r>
              <a:rPr sz="1200" dirty="0">
                <a:latin typeface="Times New Roman"/>
                <a:cs typeface="Times New Roman"/>
              </a:rPr>
              <a:t>hipper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o 24*7.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800"/>
              </a:lnSpc>
              <a:spcBef>
                <a:spcPts val="1000"/>
              </a:spcBef>
            </a:pP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rsist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rising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bove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lm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possib</a:t>
            </a:r>
            <a:r>
              <a:rPr sz="1200" spc="-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e that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5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jobs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will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sult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doing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1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leb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gistr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whi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ht 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mor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bit.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ut,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posure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lping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them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the oppo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tuni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b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soci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 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the</a:t>
            </a:r>
            <a:r>
              <a:rPr sz="1200" spc="-5" dirty="0">
                <a:latin typeface="Times New Roman"/>
                <a:cs typeface="Times New Roman"/>
              </a:rPr>
              <a:t> fa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rnities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ndling their</a:t>
            </a:r>
            <a:r>
              <a:rPr sz="1200" spc="-5" dirty="0">
                <a:latin typeface="Times New Roman"/>
                <a:cs typeface="Times New Roman"/>
              </a:rPr>
              <a:t> c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nts and 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ssoc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tes.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800"/>
              </a:lnSpc>
              <a:spcBef>
                <a:spcPts val="1000"/>
              </a:spcBef>
            </a:pPr>
            <a:r>
              <a:rPr sz="1200" spc="10" dirty="0">
                <a:latin typeface="Times New Roman"/>
                <a:cs typeface="Times New Roman"/>
              </a:rPr>
              <a:t>J</a:t>
            </a:r>
            <a:r>
              <a:rPr sz="1200" dirty="0">
                <a:latin typeface="Times New Roman"/>
                <a:cs typeface="Times New Roman"/>
              </a:rPr>
              <a:t>ourn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lists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inv</a:t>
            </a:r>
            <a:r>
              <a:rPr sz="1200" spc="-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lved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ld,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hon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than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ose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 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spe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tive 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lds.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f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nking  to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into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ld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10" dirty="0">
                <a:latin typeface="Times New Roman"/>
                <a:cs typeface="Times New Roman"/>
              </a:rPr>
              <a:t> b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ublic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ie</a:t>
            </a:r>
            <a:r>
              <a:rPr sz="1200" spc="-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lhi, 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must 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 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 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iting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skil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s. 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job 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involv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5" dirty="0">
                <a:latin typeface="Times New Roman"/>
                <a:cs typeface="Times New Roman"/>
              </a:rPr>
              <a:t>rre</a:t>
            </a:r>
            <a:r>
              <a:rPr sz="1200" spc="10" dirty="0">
                <a:latin typeface="Times New Roman"/>
                <a:cs typeface="Times New Roman"/>
              </a:rPr>
              <a:t>spondin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wr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10" dirty="0">
                <a:latin typeface="Times New Roman"/>
                <a:cs typeface="Times New Roman"/>
              </a:rPr>
              <a:t>it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jou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st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re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5" dirty="0">
                <a:latin typeface="Times New Roman"/>
                <a:cs typeface="Times New Roman"/>
              </a:rPr>
              <a:t>ea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pit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ot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10" dirty="0">
                <a:latin typeface="Times New Roman"/>
                <a:cs typeface="Times New Roman"/>
              </a:rPr>
              <a:t>it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fa</a:t>
            </a:r>
            <a:r>
              <a:rPr sz="1200" spc="10" dirty="0">
                <a:latin typeface="Times New Roman"/>
                <a:cs typeface="Times New Roman"/>
              </a:rPr>
              <a:t>sh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ld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tou</a:t>
            </a:r>
            <a:r>
              <a:rPr sz="1200" dirty="0">
                <a:latin typeface="Times New Roman"/>
                <a:cs typeface="Times New Roman"/>
              </a:rPr>
              <a:t>gh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nu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crac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th</a:t>
            </a:r>
            <a:r>
              <a:rPr sz="1200" spc="1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ou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re</a:t>
            </a:r>
            <a:r>
              <a:rPr sz="1200" spc="10" dirty="0">
                <a:latin typeface="Times New Roman"/>
                <a:cs typeface="Times New Roman"/>
              </a:rPr>
              <a:t>j</a:t>
            </a:r>
            <a:r>
              <a:rPr sz="1200" spc="5" dirty="0">
                <a:latin typeface="Times New Roman"/>
                <a:cs typeface="Times New Roman"/>
              </a:rPr>
              <a:t>ec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sto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on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10" dirty="0">
                <a:latin typeface="Times New Roman"/>
                <a:cs typeface="Times New Roman"/>
              </a:rPr>
              <a:t>sin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mist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k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wr</a:t>
            </a:r>
            <a:r>
              <a:rPr sz="1200" spc="10" dirty="0">
                <a:latin typeface="Times New Roman"/>
                <a:cs typeface="Times New Roman"/>
              </a:rPr>
              <a:t>it</a:t>
            </a:r>
            <a:r>
              <a:rPr sz="1200" dirty="0">
                <a:latin typeface="Times New Roman"/>
                <a:cs typeface="Times New Roman"/>
              </a:rPr>
              <a:t>ing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lin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th</a:t>
            </a:r>
            <a:r>
              <a:rPr sz="1200" spc="3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25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nt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pp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nin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th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35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17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10" dirty="0">
                <a:latin typeface="Times New Roman"/>
                <a:cs typeface="Times New Roman"/>
              </a:rPr>
              <a:t>su</a:t>
            </a:r>
            <a:r>
              <a:rPr sz="1200" dirty="0">
                <a:latin typeface="Times New Roman"/>
                <a:cs typeface="Times New Roman"/>
              </a:rPr>
              <a:t>gg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st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lo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20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ce</a:t>
            </a:r>
            <a:r>
              <a:rPr sz="1200" spc="10" dirty="0">
                <a:latin typeface="Times New Roman"/>
                <a:cs typeface="Times New Roman"/>
              </a:rPr>
              <a:t>ll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wr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in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 sk</a:t>
            </a:r>
            <a:r>
              <a:rPr sz="1200" spc="45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ll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 b</a:t>
            </a:r>
            <a:r>
              <a:rPr sz="1200" spc="5" dirty="0">
                <a:latin typeface="Times New Roman"/>
                <a:cs typeface="Times New Roman"/>
              </a:rPr>
              <a:t>ef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nt</a:t>
            </a:r>
            <a:r>
              <a:rPr sz="1200" spc="5" dirty="0">
                <a:latin typeface="Times New Roman"/>
                <a:cs typeface="Times New Roman"/>
              </a:rPr>
              <a:t>er</a:t>
            </a:r>
            <a:r>
              <a:rPr sz="1200" spc="10" dirty="0">
                <a:latin typeface="Times New Roman"/>
                <a:cs typeface="Times New Roman"/>
              </a:rPr>
              <a:t>in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 th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shio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508</Words>
  <Application>Microsoft Office PowerPoint</Application>
  <PresentationFormat>Benutzerdefiniert</PresentationFormat>
  <Paragraphs>7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2017-07-26T08:14:42Z</dcterms:created>
  <dcterms:modified xsi:type="dcterms:W3CDTF">2017-07-26T06:14:46Z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