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4495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96421" y="914343"/>
            <a:ext cx="5981700" cy="305435"/>
          </a:xfrm>
          <a:custGeom>
            <a:avLst/>
            <a:gdLst/>
            <a:ahLst/>
            <a:cxnLst/>
            <a:rect l="l" t="t" r="r" b="b"/>
            <a:pathLst>
              <a:path w="5981700" h="305434">
                <a:moveTo>
                  <a:pt x="0" y="305097"/>
                </a:moveTo>
                <a:lnTo>
                  <a:pt x="5981433" y="305097"/>
                </a:lnTo>
                <a:lnTo>
                  <a:pt x="5981433" y="0"/>
                </a:lnTo>
                <a:lnTo>
                  <a:pt x="0" y="0"/>
                </a:lnTo>
                <a:lnTo>
                  <a:pt x="0" y="305097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96421" y="1219438"/>
            <a:ext cx="5981700" cy="483234"/>
          </a:xfrm>
          <a:custGeom>
            <a:avLst/>
            <a:gdLst/>
            <a:ahLst/>
            <a:cxnLst/>
            <a:rect l="l" t="t" r="r" b="b"/>
            <a:pathLst>
              <a:path w="5981700" h="483235">
                <a:moveTo>
                  <a:pt x="0" y="483110"/>
                </a:moveTo>
                <a:lnTo>
                  <a:pt x="5981433" y="483110"/>
                </a:lnTo>
                <a:lnTo>
                  <a:pt x="5981433" y="0"/>
                </a:lnTo>
                <a:lnTo>
                  <a:pt x="0" y="0"/>
                </a:lnTo>
                <a:lnTo>
                  <a:pt x="0" y="48311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96421" y="170254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896421" y="200734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96421" y="231214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896421" y="261694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896421" y="2921853"/>
            <a:ext cx="5981700" cy="481965"/>
          </a:xfrm>
          <a:custGeom>
            <a:avLst/>
            <a:gdLst/>
            <a:ahLst/>
            <a:cxnLst/>
            <a:rect l="l" t="t" r="r" b="b"/>
            <a:pathLst>
              <a:path w="5981700" h="481964">
                <a:moveTo>
                  <a:pt x="0" y="481886"/>
                </a:moveTo>
                <a:lnTo>
                  <a:pt x="5981433" y="481886"/>
                </a:lnTo>
                <a:lnTo>
                  <a:pt x="5981433" y="0"/>
                </a:lnTo>
                <a:lnTo>
                  <a:pt x="0" y="0"/>
                </a:lnTo>
                <a:lnTo>
                  <a:pt x="0" y="481886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896421" y="340373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896421" y="370853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896421" y="401333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96421" y="431813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896421" y="4622929"/>
            <a:ext cx="5981700" cy="483234"/>
          </a:xfrm>
          <a:custGeom>
            <a:avLst/>
            <a:gdLst/>
            <a:ahLst/>
            <a:cxnLst/>
            <a:rect l="l" t="t" r="r" b="b"/>
            <a:pathLst>
              <a:path w="5981700" h="483235">
                <a:moveTo>
                  <a:pt x="0" y="483105"/>
                </a:moveTo>
                <a:lnTo>
                  <a:pt x="5981433" y="483105"/>
                </a:lnTo>
                <a:lnTo>
                  <a:pt x="5981433" y="0"/>
                </a:lnTo>
                <a:lnTo>
                  <a:pt x="0" y="0"/>
                </a:lnTo>
                <a:lnTo>
                  <a:pt x="0" y="483105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896421" y="5105981"/>
            <a:ext cx="5981700" cy="305435"/>
          </a:xfrm>
          <a:custGeom>
            <a:avLst/>
            <a:gdLst/>
            <a:ahLst/>
            <a:cxnLst/>
            <a:rect l="l" t="t" r="r" b="b"/>
            <a:pathLst>
              <a:path w="5981700" h="305435">
                <a:moveTo>
                  <a:pt x="0" y="305107"/>
                </a:moveTo>
                <a:lnTo>
                  <a:pt x="5981433" y="305107"/>
                </a:lnTo>
                <a:lnTo>
                  <a:pt x="5981433" y="0"/>
                </a:lnTo>
                <a:lnTo>
                  <a:pt x="0" y="0"/>
                </a:lnTo>
                <a:lnTo>
                  <a:pt x="0" y="305107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896421" y="541108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896421" y="571588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896421" y="602068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896421" y="632548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yccommunication.com/services/public-relation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6421" y="914343"/>
            <a:ext cx="5981700" cy="565785"/>
          </a:xfrm>
          <a:custGeom>
            <a:avLst/>
            <a:gdLst/>
            <a:ahLst/>
            <a:cxnLst/>
            <a:rect l="l" t="t" r="r" b="b"/>
            <a:pathLst>
              <a:path w="5981700" h="565785">
                <a:moveTo>
                  <a:pt x="0" y="565701"/>
                </a:moveTo>
                <a:lnTo>
                  <a:pt x="5981433" y="565701"/>
                </a:lnTo>
                <a:lnTo>
                  <a:pt x="5981433" y="0"/>
                </a:lnTo>
                <a:lnTo>
                  <a:pt x="0" y="0"/>
                </a:lnTo>
                <a:lnTo>
                  <a:pt x="0" y="565701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030024" y="946336"/>
            <a:ext cx="571436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spc="-5" dirty="0">
                <a:solidFill>
                  <a:srgbClr val="212121"/>
                </a:solidFill>
                <a:latin typeface="Cambria"/>
                <a:cs typeface="Cambria"/>
              </a:rPr>
              <a:t>Ben</a:t>
            </a:r>
            <a:r>
              <a:rPr sz="2600" b="1" spc="-10" dirty="0">
                <a:solidFill>
                  <a:srgbClr val="212121"/>
                </a:solidFill>
                <a:latin typeface="Cambria"/>
                <a:cs typeface="Cambria"/>
              </a:rPr>
              <a:t>e</a:t>
            </a:r>
            <a:r>
              <a:rPr sz="2600" b="1" spc="-5" dirty="0">
                <a:solidFill>
                  <a:srgbClr val="212121"/>
                </a:solidFill>
                <a:latin typeface="Cambria"/>
                <a:cs typeface="Cambria"/>
              </a:rPr>
              <a:t>fit</a:t>
            </a:r>
            <a:r>
              <a:rPr sz="2600" b="1" dirty="0">
                <a:solidFill>
                  <a:srgbClr val="212121"/>
                </a:solidFill>
                <a:latin typeface="Cambria"/>
                <a:cs typeface="Cambria"/>
              </a:rPr>
              <a:t>s</a:t>
            </a:r>
            <a:r>
              <a:rPr sz="2600" b="1" spc="-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b="1" spc="-15" dirty="0">
                <a:solidFill>
                  <a:srgbClr val="212121"/>
                </a:solidFill>
                <a:latin typeface="Cambria"/>
                <a:cs typeface="Cambria"/>
              </a:rPr>
              <a:t>o</a:t>
            </a:r>
            <a:r>
              <a:rPr sz="2600" b="1" dirty="0">
                <a:solidFill>
                  <a:srgbClr val="212121"/>
                </a:solidFill>
                <a:latin typeface="Cambria"/>
                <a:cs typeface="Cambria"/>
              </a:rPr>
              <a:t>f</a:t>
            </a:r>
            <a:r>
              <a:rPr sz="2600" b="1" spc="-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212121"/>
                </a:solidFill>
                <a:latin typeface="Cambria"/>
                <a:cs typeface="Cambria"/>
              </a:rPr>
              <a:t>PR</a:t>
            </a:r>
            <a:r>
              <a:rPr sz="2600" b="1" spc="-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b="1" spc="-5" dirty="0">
                <a:solidFill>
                  <a:srgbClr val="212121"/>
                </a:solidFill>
                <a:latin typeface="Cambria"/>
                <a:cs typeface="Cambria"/>
              </a:rPr>
              <a:t>i</a:t>
            </a:r>
            <a:r>
              <a:rPr sz="2600" b="1" dirty="0">
                <a:solidFill>
                  <a:srgbClr val="212121"/>
                </a:solidFill>
                <a:latin typeface="Cambria"/>
                <a:cs typeface="Cambria"/>
              </a:rPr>
              <a:t>n</a:t>
            </a:r>
            <a:r>
              <a:rPr sz="2600" b="1" spc="-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b="1" spc="-5" dirty="0">
                <a:solidFill>
                  <a:srgbClr val="212121"/>
                </a:solidFill>
                <a:latin typeface="Cambria"/>
                <a:cs typeface="Cambria"/>
              </a:rPr>
              <a:t>t</a:t>
            </a:r>
            <a:r>
              <a:rPr sz="2600" b="1" spc="-10" dirty="0">
                <a:solidFill>
                  <a:srgbClr val="212121"/>
                </a:solidFill>
                <a:latin typeface="Cambria"/>
                <a:cs typeface="Cambria"/>
              </a:rPr>
              <a:t>h</a:t>
            </a:r>
            <a:r>
              <a:rPr sz="2600" b="1" dirty="0">
                <a:solidFill>
                  <a:srgbClr val="212121"/>
                </a:solidFill>
                <a:latin typeface="Cambria"/>
                <a:cs typeface="Cambria"/>
              </a:rPr>
              <a:t>e</a:t>
            </a:r>
            <a:r>
              <a:rPr sz="2600" b="1" spc="-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b="1" dirty="0">
                <a:solidFill>
                  <a:srgbClr val="212121"/>
                </a:solidFill>
                <a:latin typeface="Cambria"/>
                <a:cs typeface="Cambria"/>
              </a:rPr>
              <a:t>Educat</a:t>
            </a:r>
            <a:r>
              <a:rPr sz="2600" b="1" spc="-15" dirty="0">
                <a:solidFill>
                  <a:srgbClr val="212121"/>
                </a:solidFill>
                <a:latin typeface="Cambria"/>
                <a:cs typeface="Cambria"/>
              </a:rPr>
              <a:t>i</a:t>
            </a:r>
            <a:r>
              <a:rPr sz="2600" b="1" spc="-5" dirty="0">
                <a:solidFill>
                  <a:srgbClr val="212121"/>
                </a:solidFill>
                <a:latin typeface="Cambria"/>
                <a:cs typeface="Cambria"/>
              </a:rPr>
              <a:t>o</a:t>
            </a:r>
            <a:r>
              <a:rPr sz="2600" b="1" dirty="0">
                <a:solidFill>
                  <a:srgbClr val="212121"/>
                </a:solidFill>
                <a:latin typeface="Cambria"/>
                <a:cs typeface="Cambria"/>
              </a:rPr>
              <a:t>n</a:t>
            </a:r>
            <a:r>
              <a:rPr sz="2600" b="1" spc="-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600" b="1" spc="-5" dirty="0">
                <a:solidFill>
                  <a:srgbClr val="212121"/>
                </a:solidFill>
                <a:latin typeface="Cambria"/>
                <a:cs typeface="Cambria"/>
              </a:rPr>
              <a:t>S</a:t>
            </a:r>
            <a:r>
              <a:rPr sz="2600" b="1" spc="-10" dirty="0">
                <a:solidFill>
                  <a:srgbClr val="212121"/>
                </a:solidFill>
                <a:latin typeface="Cambria"/>
                <a:cs typeface="Cambria"/>
              </a:rPr>
              <a:t>e</a:t>
            </a:r>
            <a:r>
              <a:rPr sz="2600" b="1" dirty="0">
                <a:solidFill>
                  <a:srgbClr val="212121"/>
                </a:solidFill>
                <a:latin typeface="Cambria"/>
                <a:cs typeface="Cambria"/>
              </a:rPr>
              <a:t>ctor</a:t>
            </a:r>
            <a:endParaRPr sz="260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6421" y="1480184"/>
            <a:ext cx="5981700" cy="2940050"/>
          </a:xfrm>
          <a:custGeom>
            <a:avLst/>
            <a:gdLst/>
            <a:ahLst/>
            <a:cxnLst/>
            <a:rect l="l" t="t" r="r" b="b"/>
            <a:pathLst>
              <a:path w="5981700" h="2940050">
                <a:moveTo>
                  <a:pt x="0" y="2940050"/>
                </a:moveTo>
                <a:lnTo>
                  <a:pt x="5981433" y="2940050"/>
                </a:lnTo>
                <a:lnTo>
                  <a:pt x="5981433" y="0"/>
                </a:lnTo>
                <a:lnTo>
                  <a:pt x="0" y="0"/>
                </a:lnTo>
                <a:lnTo>
                  <a:pt x="0" y="294005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6421" y="4420234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6421" y="4725034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6421" y="5029781"/>
            <a:ext cx="5981700" cy="305435"/>
          </a:xfrm>
          <a:custGeom>
            <a:avLst/>
            <a:gdLst/>
            <a:ahLst/>
            <a:cxnLst/>
            <a:rect l="l" t="t" r="r" b="b"/>
            <a:pathLst>
              <a:path w="5981700" h="305435">
                <a:moveTo>
                  <a:pt x="0" y="305107"/>
                </a:moveTo>
                <a:lnTo>
                  <a:pt x="5981433" y="305107"/>
                </a:lnTo>
                <a:lnTo>
                  <a:pt x="5981433" y="0"/>
                </a:lnTo>
                <a:lnTo>
                  <a:pt x="0" y="0"/>
                </a:lnTo>
                <a:lnTo>
                  <a:pt x="0" y="305107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6421" y="5334889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6421" y="5639686"/>
            <a:ext cx="5981700" cy="483234"/>
          </a:xfrm>
          <a:custGeom>
            <a:avLst/>
            <a:gdLst/>
            <a:ahLst/>
            <a:cxnLst/>
            <a:rect l="l" t="t" r="r" b="b"/>
            <a:pathLst>
              <a:path w="5981700" h="483235">
                <a:moveTo>
                  <a:pt x="0" y="483110"/>
                </a:moveTo>
                <a:lnTo>
                  <a:pt x="5981433" y="483110"/>
                </a:lnTo>
                <a:lnTo>
                  <a:pt x="5981433" y="0"/>
                </a:lnTo>
                <a:lnTo>
                  <a:pt x="0" y="0"/>
                </a:lnTo>
                <a:lnTo>
                  <a:pt x="0" y="48311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6421" y="6122796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6421" y="6427596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96421" y="6732392"/>
            <a:ext cx="5981700" cy="481965"/>
          </a:xfrm>
          <a:custGeom>
            <a:avLst/>
            <a:gdLst/>
            <a:ahLst/>
            <a:cxnLst/>
            <a:rect l="l" t="t" r="r" b="b"/>
            <a:pathLst>
              <a:path w="5981700" h="481965">
                <a:moveTo>
                  <a:pt x="0" y="481587"/>
                </a:moveTo>
                <a:lnTo>
                  <a:pt x="5981433" y="481587"/>
                </a:lnTo>
                <a:lnTo>
                  <a:pt x="5981433" y="0"/>
                </a:lnTo>
                <a:lnTo>
                  <a:pt x="0" y="0"/>
                </a:lnTo>
                <a:lnTo>
                  <a:pt x="0" y="481587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6421" y="7214054"/>
            <a:ext cx="5981700" cy="305435"/>
          </a:xfrm>
          <a:custGeom>
            <a:avLst/>
            <a:gdLst/>
            <a:ahLst/>
            <a:cxnLst/>
            <a:rect l="l" t="t" r="r" b="b"/>
            <a:pathLst>
              <a:path w="5981700" h="305434">
                <a:moveTo>
                  <a:pt x="0" y="305107"/>
                </a:moveTo>
                <a:lnTo>
                  <a:pt x="5981433" y="305107"/>
                </a:lnTo>
                <a:lnTo>
                  <a:pt x="5981433" y="0"/>
                </a:lnTo>
                <a:lnTo>
                  <a:pt x="0" y="0"/>
                </a:lnTo>
                <a:lnTo>
                  <a:pt x="0" y="305107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96421" y="7519161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6421" y="7823961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6421" y="8128761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96421" y="8433561"/>
            <a:ext cx="5981700" cy="304800"/>
          </a:xfrm>
          <a:custGeom>
            <a:avLst/>
            <a:gdLst/>
            <a:ahLst/>
            <a:cxnLst/>
            <a:rect l="l" t="t" r="r" b="b"/>
            <a:pathLst>
              <a:path w="5981700" h="304800">
                <a:moveTo>
                  <a:pt x="0" y="304800"/>
                </a:moveTo>
                <a:lnTo>
                  <a:pt x="5981433" y="304800"/>
                </a:lnTo>
                <a:lnTo>
                  <a:pt x="5981433" y="0"/>
                </a:lnTo>
                <a:lnTo>
                  <a:pt x="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F5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902012" y="4569078"/>
            <a:ext cx="5911850" cy="41789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2400"/>
              </a:lnSpc>
            </a:pPr>
            <a:r>
              <a:rPr sz="1100" dirty="0">
                <a:latin typeface="Calibri"/>
                <a:cs typeface="Calibri"/>
              </a:rPr>
              <a:t>Be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ita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5" dirty="0">
                <a:latin typeface="Calibri"/>
                <a:cs typeface="Calibri"/>
              </a:rPr>
              <a:t>-p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ita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0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0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ew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5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-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ishe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es,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g</a:t>
            </a:r>
            <a:r>
              <a:rPr sz="1100" spc="5" dirty="0">
                <a:latin typeface="Calibri"/>
                <a:cs typeface="Calibri"/>
              </a:rPr>
              <a:t>oo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relatio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(</a:t>
            </a:r>
            <a:r>
              <a:rPr sz="1100" spc="-10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R)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ield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ee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create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cred</a:t>
            </a:r>
            <a:r>
              <a:rPr sz="1100" spc="-5" dirty="0">
                <a:latin typeface="Calibri"/>
                <a:cs typeface="Calibri"/>
              </a:rPr>
              <a:t>ib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ity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ru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g</a:t>
            </a:r>
            <a:r>
              <a:rPr sz="1100" spc="5" dirty="0">
                <a:latin typeface="Calibri"/>
                <a:cs typeface="Calibri"/>
              </a:rPr>
              <a:t>oo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trate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ies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ado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ni</a:t>
            </a:r>
            <a:r>
              <a:rPr sz="1100" dirty="0">
                <a:latin typeface="Calibri"/>
                <a:cs typeface="Calibri"/>
              </a:rPr>
              <a:t>sation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ens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suc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10" dirty="0">
                <a:latin typeface="Calibri"/>
                <a:cs typeface="Calibri"/>
              </a:rPr>
              <a:t>s</a:t>
            </a:r>
            <a:r>
              <a:rPr sz="1100" spc="-5" dirty="0">
                <a:latin typeface="Calibri"/>
                <a:cs typeface="Calibri"/>
              </a:rPr>
              <a:t>fu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im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ment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ts val="2390"/>
              </a:lnSpc>
              <a:spcBef>
                <a:spcPts val="10"/>
              </a:spcBef>
            </a:pP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cies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gro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dirty="0">
                <a:latin typeface="Calibri"/>
                <a:cs typeface="Calibri"/>
              </a:rPr>
              <a:t>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0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erall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ni</a:t>
            </a:r>
            <a:r>
              <a:rPr sz="1100" dirty="0">
                <a:latin typeface="Calibri"/>
                <a:cs typeface="Calibri"/>
              </a:rPr>
              <a:t>sat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Th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ea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du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ec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0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ci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referr</a:t>
            </a:r>
            <a:r>
              <a:rPr sz="1100" spc="-5" dirty="0">
                <a:latin typeface="Calibri"/>
                <a:cs typeface="Calibri"/>
              </a:rPr>
              <a:t>in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ig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PR </a:t>
            </a:r>
            <a:r>
              <a:rPr sz="11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com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p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n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ies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in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D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el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h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</a:t>
            </a:r>
            <a:r>
              <a:rPr sz="1100" spc="-2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eir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ex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re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ely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enef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tti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tra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eg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ta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tics.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marR="87630">
              <a:lnSpc>
                <a:spcPct val="181400"/>
              </a:lnSpc>
            </a:pPr>
            <a:r>
              <a:rPr sz="1100" spc="-5" dirty="0">
                <a:latin typeface="Calibri"/>
                <a:cs typeface="Calibri"/>
              </a:rPr>
              <a:t>Ed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cati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</a:t>
            </a:r>
            <a:r>
              <a:rPr sz="1100" spc="-1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nd</a:t>
            </a:r>
            <a:r>
              <a:rPr sz="1100" dirty="0">
                <a:latin typeface="Calibri"/>
                <a:cs typeface="Calibri"/>
              </a:rPr>
              <a:t>ia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5" dirty="0">
                <a:latin typeface="Calibri"/>
                <a:cs typeface="Calibri"/>
              </a:rPr>
              <a:t>n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rowd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ch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es,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iv</a:t>
            </a:r>
            <a:r>
              <a:rPr sz="1100" spc="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rsit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es,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tc.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suc</a:t>
            </a:r>
            <a:r>
              <a:rPr sz="1100" dirty="0">
                <a:latin typeface="Calibri"/>
                <a:cs typeface="Calibri"/>
              </a:rPr>
              <a:t>h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0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tit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ies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ha</a:t>
            </a:r>
            <a:r>
              <a:rPr sz="1100" dirty="0">
                <a:latin typeface="Calibri"/>
                <a:cs typeface="Calibri"/>
              </a:rPr>
              <a:t>ve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cruci</a:t>
            </a:r>
            <a:r>
              <a:rPr sz="1100" spc="-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10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ci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ma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cat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st</a:t>
            </a:r>
            <a:r>
              <a:rPr sz="1100" dirty="0">
                <a:latin typeface="Calibri"/>
                <a:cs typeface="Calibri"/>
              </a:rPr>
              <a:t>itut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creasi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eir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wareness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ngs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tar</a:t>
            </a:r>
            <a:r>
              <a:rPr sz="1100" spc="-1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au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ie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2065">
              <a:lnSpc>
                <a:spcPct val="181800"/>
              </a:lnSpc>
            </a:pP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re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ent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ena</a:t>
            </a:r>
            <a:r>
              <a:rPr sz="1100" spc="-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io,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cati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ni</a:t>
            </a:r>
            <a:r>
              <a:rPr sz="1100" dirty="0">
                <a:latin typeface="Calibri"/>
                <a:cs typeface="Calibri"/>
              </a:rPr>
              <a:t>sat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eq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ire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relat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tact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ital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to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tra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itio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eir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succe</a:t>
            </a:r>
            <a:r>
              <a:rPr sz="1100" spc="-10" dirty="0">
                <a:latin typeface="Calibri"/>
                <a:cs typeface="Calibri"/>
              </a:rPr>
              <a:t>s</a:t>
            </a:r>
            <a:r>
              <a:rPr sz="1100" spc="-5" dirty="0">
                <a:latin typeface="Calibri"/>
                <a:cs typeface="Calibri"/>
              </a:rPr>
              <a:t>sfu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fun</a:t>
            </a:r>
            <a:r>
              <a:rPr sz="1100" dirty="0">
                <a:latin typeface="Calibri"/>
                <a:cs typeface="Calibri"/>
              </a:rPr>
              <a:t>ct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bra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gn</a:t>
            </a:r>
            <a:r>
              <a:rPr sz="1100" dirty="0">
                <a:latin typeface="Calibri"/>
                <a:cs typeface="Calibri"/>
              </a:rPr>
              <a:t>itio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ro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high</a:t>
            </a:r>
            <a:r>
              <a:rPr sz="1100" dirty="0">
                <a:latin typeface="Calibri"/>
                <a:cs typeface="Calibri"/>
              </a:rPr>
              <a:t>er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spec</a:t>
            </a:r>
            <a:r>
              <a:rPr sz="1100" dirty="0">
                <a:latin typeface="Calibri"/>
                <a:cs typeface="Calibri"/>
              </a:rPr>
              <a:t>ia</a:t>
            </a:r>
            <a:r>
              <a:rPr sz="1100" spc="-5" dirty="0">
                <a:latin typeface="Calibri"/>
                <a:cs typeface="Calibri"/>
              </a:rPr>
              <a:t>li</a:t>
            </a:r>
            <a:r>
              <a:rPr sz="1100" dirty="0">
                <a:latin typeface="Calibri"/>
                <a:cs typeface="Calibri"/>
              </a:rPr>
              <a:t>sed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cat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be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trend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n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wad</a:t>
            </a:r>
            <a:r>
              <a:rPr sz="1100" spc="-2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t’s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du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0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cati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titut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nf</a:t>
            </a:r>
            <a:r>
              <a:rPr sz="1100" dirty="0">
                <a:latin typeface="Calibri"/>
                <a:cs typeface="Calibri"/>
              </a:rPr>
              <a:t>orm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asp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ri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ud</a:t>
            </a:r>
            <a:r>
              <a:rPr sz="1100" dirty="0">
                <a:latin typeface="Calibri"/>
                <a:cs typeface="Calibri"/>
              </a:rPr>
              <a:t>ents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20" dirty="0">
                <a:latin typeface="Calibri"/>
                <a:cs typeface="Calibri"/>
              </a:rPr>
              <a:t>b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es.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Th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ms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enter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ena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per</a:t>
            </a:r>
            <a:r>
              <a:rPr sz="1100" spc="-15" dirty="0">
                <a:latin typeface="Calibri"/>
                <a:cs typeface="Calibri"/>
              </a:rPr>
              <a:t>f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0" dirty="0">
                <a:latin typeface="Calibri"/>
                <a:cs typeface="Calibri"/>
              </a:rPr>
              <a:t>x</a:t>
            </a:r>
            <a:r>
              <a:rPr sz="1100" dirty="0">
                <a:latin typeface="Calibri"/>
                <a:cs typeface="Calibri"/>
              </a:rPr>
              <a:t>te</a:t>
            </a:r>
            <a:r>
              <a:rPr sz="1100" spc="-5" dirty="0">
                <a:latin typeface="Calibri"/>
                <a:cs typeface="Calibri"/>
              </a:rPr>
              <a:t>ns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ve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j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th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ea</a:t>
            </a:r>
            <a:r>
              <a:rPr sz="1100" spc="-10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xpert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se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he</a:t>
            </a:r>
            <a:r>
              <a:rPr sz="1100" dirty="0">
                <a:latin typeface="Calibri"/>
                <a:cs typeface="Calibri"/>
              </a:rPr>
              <a:t>lp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42975" y="1479803"/>
            <a:ext cx="5905500" cy="27617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12" y="1063497"/>
            <a:ext cx="5964555" cy="5575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457200">
              <a:lnSpc>
                <a:spcPts val="2390"/>
              </a:lnSpc>
            </a:pPr>
            <a:r>
              <a:rPr sz="1100" dirty="0">
                <a:latin typeface="Calibri"/>
                <a:cs typeface="Calibri"/>
              </a:rPr>
              <a:t>ex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ert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pr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ss</a:t>
            </a:r>
            <a:r>
              <a:rPr sz="1100" dirty="0">
                <a:latin typeface="Calibri"/>
                <a:cs typeface="Calibri"/>
              </a:rPr>
              <a:t>io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als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rk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ms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Del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i,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spc="-20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cati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titut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1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ab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ease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eir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vi</a:t>
            </a:r>
            <a:r>
              <a:rPr sz="1100" spc="-5" dirty="0">
                <a:latin typeface="Calibri"/>
                <a:cs typeface="Calibri"/>
              </a:rPr>
              <a:t>sib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ity.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marR="5080">
              <a:lnSpc>
                <a:spcPct val="181600"/>
              </a:lnSpc>
            </a:pPr>
            <a:r>
              <a:rPr sz="1100" dirty="0">
                <a:latin typeface="Calibri"/>
                <a:cs typeface="Calibri"/>
              </a:rPr>
              <a:t>P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usu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tr</a:t>
            </a:r>
            <a:r>
              <a:rPr sz="1100" spc="-5" dirty="0">
                <a:latin typeface="Calibri"/>
                <a:cs typeface="Calibri"/>
              </a:rPr>
              <a:t>us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PR</a:t>
            </a:r>
            <a:r>
              <a:rPr sz="1100" u="sng" spc="-2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c</a:t>
            </a:r>
            <a:r>
              <a:rPr sz="1100" u="sng" spc="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nsu</a:t>
            </a:r>
            <a:r>
              <a:rPr sz="11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l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tants</a:t>
            </a:r>
            <a:r>
              <a:rPr sz="11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in</a:t>
            </a:r>
            <a:r>
              <a:rPr sz="11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D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el</a:t>
            </a:r>
            <a:r>
              <a:rPr sz="11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h</a:t>
            </a:r>
            <a:r>
              <a:rPr sz="11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</a:t>
            </a:r>
            <a:r>
              <a:rPr sz="1100" spc="-25" dirty="0">
                <a:solidFill>
                  <a:srgbClr val="0000FF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rep</a:t>
            </a:r>
            <a:r>
              <a:rPr sz="1100" spc="-10" dirty="0">
                <a:latin typeface="Calibri"/>
                <a:cs typeface="Calibri"/>
              </a:rPr>
              <a:t>ut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ad</a:t>
            </a:r>
            <a:r>
              <a:rPr sz="1100" spc="-10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erti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cy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ve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dirty="0">
                <a:latin typeface="Calibri"/>
                <a:cs typeface="Calibri"/>
              </a:rPr>
              <a:t>ell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fa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1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een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pai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ri</a:t>
            </a:r>
            <a:r>
              <a:rPr sz="1100" spc="-20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er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nd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j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pr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10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io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als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rki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age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igh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ves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their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clie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t,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ke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backg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nst</a:t>
            </a:r>
            <a:r>
              <a:rPr sz="1100" dirty="0">
                <a:latin typeface="Calibri"/>
                <a:cs typeface="Calibri"/>
              </a:rPr>
              <a:t>itute,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ffe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ed,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ch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5" dirty="0">
                <a:latin typeface="Calibri"/>
                <a:cs typeface="Calibri"/>
              </a:rPr>
              <a:t>v</a:t>
            </a:r>
            <a:r>
              <a:rPr sz="1100" spc="-10" dirty="0">
                <a:latin typeface="Calibri"/>
                <a:cs typeface="Calibri"/>
              </a:rPr>
              <a:t>em</a:t>
            </a:r>
            <a:r>
              <a:rPr sz="1100" dirty="0">
                <a:latin typeface="Calibri"/>
                <a:cs typeface="Calibri"/>
              </a:rPr>
              <a:t>ents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ud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facu</a:t>
            </a:r>
            <a:r>
              <a:rPr sz="1100" dirty="0">
                <a:latin typeface="Calibri"/>
                <a:cs typeface="Calibri"/>
              </a:rPr>
              <a:t>lty,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5" dirty="0">
                <a:latin typeface="Calibri"/>
                <a:cs typeface="Calibri"/>
              </a:rPr>
              <a:t>.,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witho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ri</a:t>
            </a:r>
            <a:r>
              <a:rPr sz="1100" spc="-20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yi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ch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present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5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ly.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48260">
              <a:lnSpc>
                <a:spcPct val="181600"/>
              </a:lnSpc>
            </a:pPr>
            <a:r>
              <a:rPr sz="1100" spc="-5" dirty="0">
                <a:latin typeface="Calibri"/>
                <a:cs typeface="Calibri"/>
              </a:rPr>
              <a:t>Org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ni</a:t>
            </a:r>
            <a:r>
              <a:rPr sz="1100" dirty="0">
                <a:latin typeface="Calibri"/>
                <a:cs typeface="Calibri"/>
              </a:rPr>
              <a:t>si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ents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ys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ni</a:t>
            </a:r>
            <a:r>
              <a:rPr sz="1100" dirty="0">
                <a:latin typeface="Calibri"/>
                <a:cs typeface="Calibri"/>
              </a:rPr>
              <a:t>sat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du</a:t>
            </a:r>
            <a:r>
              <a:rPr sz="1100" dirty="0">
                <a:latin typeface="Calibri"/>
                <a:cs typeface="Calibri"/>
              </a:rPr>
              <a:t>cati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st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tutio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f</a:t>
            </a:r>
            <a:r>
              <a:rPr sz="1100" spc="-5" dirty="0">
                <a:latin typeface="Calibri"/>
                <a:cs typeface="Calibri"/>
              </a:rPr>
              <a:t>fe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ns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fe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db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k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w</a:t>
            </a:r>
            <a:r>
              <a:rPr sz="1100" spc="15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-</a:t>
            </a:r>
            <a:r>
              <a:rPr sz="1100" dirty="0">
                <a:latin typeface="Calibri"/>
                <a:cs typeface="Calibri"/>
              </a:rPr>
              <a:t>way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mm</a:t>
            </a:r>
            <a:r>
              <a:rPr sz="1100" spc="-5" dirty="0">
                <a:latin typeface="Calibri"/>
                <a:cs typeface="Calibri"/>
              </a:rPr>
              <a:t>un</a:t>
            </a:r>
            <a:r>
              <a:rPr sz="1100" dirty="0">
                <a:latin typeface="Calibri"/>
                <a:cs typeface="Calibri"/>
              </a:rPr>
              <a:t>ic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w</a:t>
            </a:r>
            <a:r>
              <a:rPr sz="1100" dirty="0">
                <a:latin typeface="Calibri"/>
                <a:cs typeface="Calibri"/>
              </a:rPr>
              <a:t>ell.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0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var</a:t>
            </a:r>
            <a:r>
              <a:rPr sz="1100" spc="-20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ents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ent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brin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city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nst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1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can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b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cu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tur</a:t>
            </a:r>
            <a:r>
              <a:rPr sz="1100" spc="-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ents,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20" dirty="0">
                <a:latin typeface="Calibri"/>
                <a:cs typeface="Calibri"/>
              </a:rPr>
              <a:t>d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2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ation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dr</a:t>
            </a:r>
            <a:r>
              <a:rPr sz="1100" spc="-20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ves,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eeti</a:t>
            </a:r>
            <a:r>
              <a:rPr sz="1100" spc="-5" dirty="0">
                <a:latin typeface="Calibri"/>
                <a:cs typeface="Calibri"/>
              </a:rPr>
              <a:t>ngs,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-10" dirty="0">
                <a:latin typeface="Calibri"/>
                <a:cs typeface="Calibri"/>
              </a:rPr>
              <a:t>u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ches,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sp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ts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c.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du</a:t>
            </a:r>
            <a:r>
              <a:rPr sz="1100" dirty="0">
                <a:latin typeface="Calibri"/>
                <a:cs typeface="Calibri"/>
              </a:rPr>
              <a:t>ty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assi</a:t>
            </a:r>
            <a:r>
              <a:rPr sz="1100" spc="-20" dirty="0">
                <a:latin typeface="Calibri"/>
                <a:cs typeface="Calibri"/>
              </a:rPr>
              <a:t>g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ency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lan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x</a:t>
            </a:r>
            <a:r>
              <a:rPr sz="1100" dirty="0">
                <a:latin typeface="Calibri"/>
                <a:cs typeface="Calibri"/>
              </a:rPr>
              <a:t>ec</a:t>
            </a:r>
            <a:r>
              <a:rPr sz="1100" spc="-1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ent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5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ress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elea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0" dirty="0">
                <a:latin typeface="Calibri"/>
                <a:cs typeface="Calibri"/>
              </a:rPr>
              <a:t>am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ar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f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10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era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2230">
              <a:lnSpc>
                <a:spcPct val="181600"/>
              </a:lnSpc>
            </a:pPr>
            <a:r>
              <a:rPr sz="1100" spc="-5" dirty="0">
                <a:latin typeface="Calibri"/>
                <a:cs typeface="Calibri"/>
              </a:rPr>
              <a:t>N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wada</a:t>
            </a:r>
            <a:r>
              <a:rPr sz="1100" spc="-15" dirty="0">
                <a:latin typeface="Calibri"/>
                <a:cs typeface="Calibri"/>
              </a:rPr>
              <a:t>y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fess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mai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ital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to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5" dirty="0">
                <a:latin typeface="Calibri"/>
                <a:cs typeface="Calibri"/>
              </a:rPr>
              <a:t>o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un</a:t>
            </a:r>
            <a:r>
              <a:rPr sz="1100" dirty="0">
                <a:latin typeface="Calibri"/>
                <a:cs typeface="Calibri"/>
              </a:rPr>
              <a:t>icat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ci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cu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ation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f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ve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dirty="0">
                <a:latin typeface="Calibri"/>
                <a:cs typeface="Calibri"/>
              </a:rPr>
              <a:t>orm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p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ci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b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1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st</a:t>
            </a:r>
            <a:r>
              <a:rPr sz="1100" dirty="0">
                <a:latin typeface="Calibri"/>
                <a:cs typeface="Calibri"/>
              </a:rPr>
              <a:t>itut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g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all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it</a:t>
            </a:r>
            <a:r>
              <a:rPr sz="1100" spc="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PR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o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ls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cial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med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is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st</a:t>
            </a:r>
            <a:r>
              <a:rPr sz="1100" dirty="0">
                <a:latin typeface="Calibri"/>
                <a:cs typeface="Calibri"/>
              </a:rPr>
              <a:t>ly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use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sha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var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upd</a:t>
            </a:r>
            <a:r>
              <a:rPr sz="1100" dirty="0">
                <a:latin typeface="Calibri"/>
                <a:cs typeface="Calibri"/>
              </a:rPr>
              <a:t>ates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dirty="0">
                <a:latin typeface="Calibri"/>
                <a:cs typeface="Calibri"/>
              </a:rPr>
              <a:t>tivit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es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spc="-10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lated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20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-5" dirty="0">
                <a:latin typeface="Calibri"/>
                <a:cs typeface="Calibri"/>
              </a:rPr>
              <a:t>st</a:t>
            </a:r>
            <a:r>
              <a:rPr sz="1100" dirty="0">
                <a:latin typeface="Calibri"/>
                <a:cs typeface="Calibri"/>
              </a:rPr>
              <a:t>itut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.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B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spc="-10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gs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5" dirty="0">
                <a:latin typeface="Calibri"/>
                <a:cs typeface="Calibri"/>
              </a:rPr>
              <a:t>ss</a:t>
            </a:r>
            <a:r>
              <a:rPr sz="1100" spc="-15" dirty="0">
                <a:latin typeface="Calibri"/>
                <a:cs typeface="Calibri"/>
              </a:rPr>
              <a:t>a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spc="-15" dirty="0">
                <a:latin typeface="Calibri"/>
                <a:cs typeface="Calibri"/>
              </a:rPr>
              <a:t>E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fri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10" dirty="0">
                <a:latin typeface="Calibri"/>
                <a:cs typeface="Calibri"/>
              </a:rPr>
              <a:t>d</a:t>
            </a:r>
            <a:r>
              <a:rPr sz="1100" dirty="0">
                <a:latin typeface="Calibri"/>
                <a:cs typeface="Calibri"/>
              </a:rPr>
              <a:t>ly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article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etc.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ed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Calibri"/>
                <a:cs typeface="Calibri"/>
              </a:rPr>
              <a:t>t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ga</a:t>
            </a:r>
            <a:r>
              <a:rPr sz="1100" spc="-5" dirty="0">
                <a:latin typeface="Calibri"/>
                <a:cs typeface="Calibri"/>
              </a:rPr>
              <a:t>rn</a:t>
            </a:r>
            <a:r>
              <a:rPr sz="1100" dirty="0">
                <a:latin typeface="Calibri"/>
                <a:cs typeface="Calibri"/>
              </a:rPr>
              <a:t>er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spc="-15" dirty="0">
                <a:latin typeface="Calibri"/>
                <a:cs typeface="Calibri"/>
              </a:rPr>
              <a:t>g</a:t>
            </a:r>
            <a:r>
              <a:rPr sz="1100" spc="5" dirty="0">
                <a:latin typeface="Calibri"/>
                <a:cs typeface="Calibri"/>
              </a:rPr>
              <a:t>oo</a:t>
            </a:r>
            <a:r>
              <a:rPr sz="1100" dirty="0">
                <a:latin typeface="Calibri"/>
                <a:cs typeface="Calibri"/>
              </a:rPr>
              <a:t>d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pub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ima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f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r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</a:t>
            </a:r>
            <a:r>
              <a:rPr sz="1100" spc="-5" dirty="0">
                <a:latin typeface="Calibri"/>
                <a:cs typeface="Calibri"/>
              </a:rPr>
              <a:t>h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spc="-2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</a:t>
            </a:r>
            <a:r>
              <a:rPr sz="1100" spc="-10" dirty="0">
                <a:latin typeface="Calibri"/>
                <a:cs typeface="Calibri"/>
              </a:rPr>
              <a:t>n</a:t>
            </a:r>
            <a:r>
              <a:rPr sz="1100" spc="-1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titut</a:t>
            </a:r>
            <a:r>
              <a:rPr sz="1100" spc="-1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v</a:t>
            </a:r>
            <a:r>
              <a:rPr sz="1100" dirty="0">
                <a:latin typeface="Calibri"/>
                <a:cs typeface="Calibri"/>
              </a:rPr>
              <a:t>ar</a:t>
            </a:r>
            <a:r>
              <a:rPr sz="1100" spc="-5" dirty="0">
                <a:latin typeface="Calibri"/>
                <a:cs typeface="Calibri"/>
              </a:rPr>
              <a:t>i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u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5" dirty="0">
                <a:latin typeface="Calibri"/>
                <a:cs typeface="Calibri"/>
              </a:rPr>
              <a:t>o</a:t>
            </a:r>
            <a:r>
              <a:rPr sz="1100" spc="-5" dirty="0">
                <a:latin typeface="Calibri"/>
                <a:cs typeface="Calibri"/>
              </a:rPr>
              <a:t>n</a:t>
            </a:r>
            <a:r>
              <a:rPr sz="1100" dirty="0">
                <a:latin typeface="Calibri"/>
                <a:cs typeface="Calibri"/>
              </a:rPr>
              <a:t>l</a:t>
            </a:r>
            <a:r>
              <a:rPr sz="1100" spc="-5" dirty="0">
                <a:latin typeface="Calibri"/>
                <a:cs typeface="Calibri"/>
              </a:rPr>
              <a:t>in</a:t>
            </a:r>
            <a:r>
              <a:rPr sz="1100" dirty="0">
                <a:latin typeface="Calibri"/>
                <a:cs typeface="Calibri"/>
              </a:rPr>
              <a:t>e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p</a:t>
            </a:r>
            <a:r>
              <a:rPr sz="1100" dirty="0">
                <a:latin typeface="Calibri"/>
                <a:cs typeface="Calibri"/>
              </a:rPr>
              <a:t>la</a:t>
            </a:r>
            <a:r>
              <a:rPr sz="1100" spc="-5" dirty="0">
                <a:latin typeface="Calibri"/>
                <a:cs typeface="Calibri"/>
              </a:rPr>
              <a:t>tf</a:t>
            </a:r>
            <a:r>
              <a:rPr sz="1100" dirty="0">
                <a:latin typeface="Calibri"/>
                <a:cs typeface="Calibri"/>
              </a:rPr>
              <a:t>o</a:t>
            </a:r>
            <a:r>
              <a:rPr sz="1100" spc="-1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m</a:t>
            </a:r>
            <a:r>
              <a:rPr sz="1100" spc="-5" dirty="0">
                <a:latin typeface="Calibri"/>
                <a:cs typeface="Calibri"/>
              </a:rPr>
              <a:t>s.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525</Words>
  <Application>Microsoft Office PowerPoint</Application>
  <PresentationFormat>Benutzerdefiniert</PresentationFormat>
  <Paragraphs>14</Paragraphs>
  <Slides>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Office Theme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Online2PDF.com</cp:lastModifiedBy>
  <cp:revision>1</cp:revision>
  <dcterms:created xsi:type="dcterms:W3CDTF">2017-07-26T08:06:38Z</dcterms:created>
  <dcterms:modified xsi:type="dcterms:W3CDTF">2017-07-26T06:06:42Z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2017-07-26T00:00:00Z</vt:filetime>
  </property>
  <property fmtid="{D5CDD505-2E9C-101B-9397-08002B2CF9AE}" pid="3" name="LastSaved">
    <vt:filetime>2017-07-26T00:00:00Z</vt:filetime>
  </property>
</Properties>
</file>