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72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services/startup-promotion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7270" y="1067574"/>
            <a:ext cx="561467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b="1" spc="-20" dirty="0">
                <a:solidFill>
                  <a:srgbClr val="4F80BC"/>
                </a:solidFill>
                <a:latin typeface="Cambria"/>
                <a:cs typeface="Cambria"/>
              </a:rPr>
              <a:t>How</a:t>
            </a:r>
            <a:r>
              <a:rPr sz="2200" b="1" spc="-75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PR</a:t>
            </a:r>
            <a:r>
              <a:rPr sz="2200" b="1" spc="-60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20" dirty="0">
                <a:solidFill>
                  <a:srgbClr val="4F80BC"/>
                </a:solidFill>
                <a:latin typeface="Cambria"/>
                <a:cs typeface="Cambria"/>
              </a:rPr>
              <a:t>Sa</a:t>
            </a:r>
            <a:r>
              <a:rPr sz="2200" b="1" spc="-10" dirty="0">
                <a:solidFill>
                  <a:srgbClr val="4F80BC"/>
                </a:solidFill>
                <a:latin typeface="Cambria"/>
                <a:cs typeface="Cambria"/>
              </a:rPr>
              <a:t>v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es</a:t>
            </a:r>
            <a:r>
              <a:rPr sz="2200" b="1" spc="-70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20" dirty="0">
                <a:solidFill>
                  <a:srgbClr val="4F80BC"/>
                </a:solidFill>
                <a:latin typeface="Cambria"/>
                <a:cs typeface="Cambria"/>
              </a:rPr>
              <a:t>th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e</a:t>
            </a:r>
            <a:r>
              <a:rPr sz="2200" b="1" spc="-65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Im</a:t>
            </a:r>
            <a:r>
              <a:rPr sz="2200" b="1" spc="-5" dirty="0">
                <a:solidFill>
                  <a:srgbClr val="4F80BC"/>
                </a:solidFill>
                <a:latin typeface="Cambria"/>
                <a:cs typeface="Cambria"/>
              </a:rPr>
              <a:t>a</a:t>
            </a:r>
            <a:r>
              <a:rPr sz="2200" b="1" spc="-10" dirty="0">
                <a:solidFill>
                  <a:srgbClr val="4F80BC"/>
                </a:solidFill>
                <a:latin typeface="Cambria"/>
                <a:cs typeface="Cambria"/>
              </a:rPr>
              <a:t>g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e</a:t>
            </a:r>
            <a:r>
              <a:rPr sz="2200" b="1" spc="-70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25" dirty="0">
                <a:solidFill>
                  <a:srgbClr val="4F80BC"/>
                </a:solidFill>
                <a:latin typeface="Cambria"/>
                <a:cs typeface="Cambria"/>
              </a:rPr>
              <a:t>o</a:t>
            </a:r>
            <a:r>
              <a:rPr sz="2200" b="1" spc="-10" dirty="0">
                <a:solidFill>
                  <a:srgbClr val="4F80BC"/>
                </a:solidFill>
                <a:latin typeface="Cambria"/>
                <a:cs typeface="Cambria"/>
              </a:rPr>
              <a:t>f</a:t>
            </a:r>
            <a:r>
              <a:rPr sz="2200" b="1" spc="-70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a</a:t>
            </a:r>
            <a:r>
              <a:rPr sz="2200" b="1" spc="-60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B</a:t>
            </a:r>
            <a:r>
              <a:rPr sz="2200" b="1" spc="-20" dirty="0">
                <a:solidFill>
                  <a:srgbClr val="4F80BC"/>
                </a:solidFill>
                <a:latin typeface="Cambria"/>
                <a:cs typeface="Cambria"/>
              </a:rPr>
              <a:t>r</a:t>
            </a:r>
            <a:r>
              <a:rPr sz="2200" b="1" spc="-10" dirty="0">
                <a:solidFill>
                  <a:srgbClr val="4F80BC"/>
                </a:solidFill>
                <a:latin typeface="Cambria"/>
                <a:cs typeface="Cambria"/>
              </a:rPr>
              <a:t>a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nd</a:t>
            </a:r>
            <a:r>
              <a:rPr sz="2200" b="1" spc="-70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in</a:t>
            </a:r>
            <a:r>
              <a:rPr sz="2200" b="1" spc="-65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10" dirty="0">
                <a:solidFill>
                  <a:srgbClr val="4F80BC"/>
                </a:solidFill>
                <a:latin typeface="Cambria"/>
                <a:cs typeface="Cambria"/>
              </a:rPr>
              <a:t>C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ris</a:t>
            </a:r>
            <a:r>
              <a:rPr sz="2200" b="1" spc="-5" dirty="0">
                <a:solidFill>
                  <a:srgbClr val="4F80BC"/>
                </a:solidFill>
                <a:latin typeface="Cambria"/>
                <a:cs typeface="Cambria"/>
              </a:rPr>
              <a:t>i</a:t>
            </a:r>
            <a:r>
              <a:rPr sz="2200" b="1" spc="-10" dirty="0">
                <a:solidFill>
                  <a:srgbClr val="4F80BC"/>
                </a:solidFill>
                <a:latin typeface="Cambria"/>
                <a:cs typeface="Cambria"/>
              </a:rPr>
              <a:t>s</a:t>
            </a:r>
            <a:endParaRPr sz="22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5" y="3832981"/>
            <a:ext cx="5956935" cy="4988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01600">
              <a:lnSpc>
                <a:spcPct val="117300"/>
              </a:lnSpc>
            </a:pPr>
            <a:r>
              <a:rPr sz="1100" dirty="0">
                <a:latin typeface="Calibri"/>
                <a:cs typeface="Calibri"/>
              </a:rPr>
              <a:t>Pro</a:t>
            </a:r>
            <a:r>
              <a:rPr sz="1100" spc="-5" dirty="0">
                <a:latin typeface="Calibri"/>
                <a:cs typeface="Calibri"/>
              </a:rPr>
              <a:t>du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fai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res,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per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nn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pr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tur</a:t>
            </a:r>
            <a:r>
              <a:rPr sz="1100" spc="-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cat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st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ph</a:t>
            </a:r>
            <a:r>
              <a:rPr sz="1100" dirty="0">
                <a:latin typeface="Calibri"/>
                <a:cs typeface="Calibri"/>
              </a:rPr>
              <a:t>es,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-10" dirty="0">
                <a:latin typeface="Calibri"/>
                <a:cs typeface="Calibri"/>
              </a:rPr>
              <a:t>b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disp</a:t>
            </a:r>
            <a:r>
              <a:rPr sz="1100" spc="-10" dirty="0">
                <a:latin typeface="Calibri"/>
                <a:cs typeface="Calibri"/>
              </a:rPr>
              <a:t>ut</a:t>
            </a:r>
            <a:r>
              <a:rPr sz="1100" dirty="0">
                <a:latin typeface="Calibri"/>
                <a:cs typeface="Calibri"/>
              </a:rPr>
              <a:t>es,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et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rk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eaches,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ther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catast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ph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un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xpec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u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yo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rself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yi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ther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eali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du</a:t>
            </a:r>
            <a:r>
              <a:rPr sz="1100" dirty="0">
                <a:latin typeface="Calibri"/>
                <a:cs typeface="Calibri"/>
              </a:rPr>
              <a:t>ct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ters.</a:t>
            </a:r>
            <a:endParaRPr sz="1100">
              <a:latin typeface="Calibri"/>
              <a:cs typeface="Calibri"/>
            </a:endParaRPr>
          </a:p>
          <a:p>
            <a:pPr marL="12700" marR="372745">
              <a:lnSpc>
                <a:spcPct val="117300"/>
              </a:lnSpc>
              <a:spcBef>
                <a:spcPts val="980"/>
              </a:spcBef>
            </a:pPr>
            <a:r>
              <a:rPr sz="1100" spc="-5" dirty="0">
                <a:latin typeface="Calibri"/>
                <a:cs typeface="Calibri"/>
              </a:rPr>
              <a:t>Cris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ent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elicate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tech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q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e;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prec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ech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y.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1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efe</a:t>
            </a:r>
            <a:r>
              <a:rPr sz="1100" spc="-5" dirty="0">
                <a:latin typeface="Calibri"/>
                <a:cs typeface="Calibri"/>
              </a:rPr>
              <a:t>nd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ep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tat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atu</a:t>
            </a:r>
            <a:r>
              <a:rPr sz="1100" spc="-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</a:t>
            </a:r>
            <a:r>
              <a:rPr sz="1100" spc="-5" dirty="0">
                <a:latin typeface="Calibri"/>
                <a:cs typeface="Calibri"/>
              </a:rPr>
              <a:t>nd</a:t>
            </a:r>
            <a:r>
              <a:rPr sz="1100" dirty="0">
                <a:latin typeface="Calibri"/>
                <a:cs typeface="Calibri"/>
              </a:rPr>
              <a:t>enc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-2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beha</a:t>
            </a:r>
            <a:r>
              <a:rPr sz="1100" dirty="0">
                <a:latin typeface="Calibri"/>
                <a:cs typeface="Calibri"/>
              </a:rPr>
              <a:t>vi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so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mes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lar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pp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mm</a:t>
            </a:r>
            <a:r>
              <a:rPr sz="1100" spc="-5" dirty="0">
                <a:latin typeface="Calibri"/>
                <a:cs typeface="Calibri"/>
              </a:rPr>
              <a:t>un</a:t>
            </a:r>
            <a:r>
              <a:rPr sz="1100" dirty="0">
                <a:latin typeface="Calibri"/>
                <a:cs typeface="Calibri"/>
              </a:rPr>
              <a:t>ic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tech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q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usefu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cri</a:t>
            </a:r>
            <a:r>
              <a:rPr sz="1100" spc="-5" dirty="0">
                <a:latin typeface="Calibri"/>
                <a:cs typeface="Calibri"/>
              </a:rPr>
              <a:t>si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R.</a:t>
            </a:r>
            <a:endParaRPr sz="1100">
              <a:latin typeface="Calibri"/>
              <a:cs typeface="Calibri"/>
            </a:endParaRPr>
          </a:p>
          <a:p>
            <a:pPr marL="12700" marR="61594">
              <a:lnSpc>
                <a:spcPct val="117000"/>
              </a:lnSpc>
              <a:spcBef>
                <a:spcPts val="990"/>
              </a:spcBef>
            </a:pPr>
            <a:r>
              <a:rPr sz="1100" spc="-5" dirty="0">
                <a:latin typeface="Calibri"/>
                <a:cs typeface="Calibri"/>
              </a:rPr>
              <a:t>Crisi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an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ent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lti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fa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ap</a:t>
            </a:r>
            <a:r>
              <a:rPr sz="1100" spc="-10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roac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ri</a:t>
            </a:r>
            <a:r>
              <a:rPr sz="1100" spc="-5" dirty="0">
                <a:latin typeface="Calibri"/>
                <a:cs typeface="Calibri"/>
              </a:rPr>
              <a:t>si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ent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dyn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mic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de</a:t>
            </a:r>
            <a:r>
              <a:rPr sz="1100" spc="-1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ent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well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-5" dirty="0">
                <a:latin typeface="Calibri"/>
                <a:cs typeface="Calibri"/>
              </a:rPr>
              <a:t>id</a:t>
            </a:r>
            <a:r>
              <a:rPr sz="1100" spc="-15" dirty="0">
                <a:latin typeface="Calibri"/>
                <a:cs typeface="Calibri"/>
              </a:rPr>
              <a:t>-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stra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eg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spc="-10" dirty="0">
                <a:latin typeface="Calibri"/>
                <a:cs typeface="Calibri"/>
              </a:rPr>
              <a:t>om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un</a:t>
            </a:r>
            <a:r>
              <a:rPr sz="1100" dirty="0">
                <a:latin typeface="Calibri"/>
                <a:cs typeface="Calibri"/>
              </a:rPr>
              <a:t>icatio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an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lt</a:t>
            </a:r>
            <a:r>
              <a:rPr sz="1100" spc="1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-fac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ted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ap</a:t>
            </a:r>
            <a:r>
              <a:rPr sz="1100" spc="-10" dirty="0">
                <a:latin typeface="Calibri"/>
                <a:cs typeface="Calibri"/>
              </a:rPr>
              <a:t>p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ach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ta</a:t>
            </a:r>
            <a:r>
              <a:rPr sz="1100" spc="-10" dirty="0">
                <a:latin typeface="Calibri"/>
                <a:cs typeface="Calibri"/>
              </a:rPr>
              <a:t>k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un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lea</a:t>
            </a:r>
            <a:r>
              <a:rPr sz="1100" spc="-1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ers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str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–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va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se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rs.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cri</a:t>
            </a:r>
            <a:r>
              <a:rPr sz="1100" spc="-5" dirty="0">
                <a:latin typeface="Calibri"/>
                <a:cs typeface="Calibri"/>
              </a:rPr>
              <a:t>sis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u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ot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miti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ati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ma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bu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ci</a:t>
            </a:r>
            <a:r>
              <a:rPr sz="1100" spc="-10" dirty="0">
                <a:latin typeface="Calibri"/>
                <a:cs typeface="Calibri"/>
              </a:rPr>
              <a:t>z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ev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ry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great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ha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oi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2700" marR="172720">
              <a:lnSpc>
                <a:spcPct val="117300"/>
              </a:lnSpc>
            </a:pPr>
            <a:r>
              <a:rPr sz="1100" spc="-5" dirty="0">
                <a:latin typeface="Calibri"/>
                <a:cs typeface="Calibri"/>
              </a:rPr>
              <a:t>Ther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un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cati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bu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p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leg</a:t>
            </a:r>
            <a:r>
              <a:rPr sz="1100" spc="-5" dirty="0">
                <a:latin typeface="Calibri"/>
                <a:cs typeface="Calibri"/>
              </a:rPr>
              <a:t>is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ri</a:t>
            </a:r>
            <a:r>
              <a:rPr sz="1100" spc="-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bo</a:t>
            </a:r>
            <a:r>
              <a:rPr sz="1100" spc="-1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es.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nd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cri</a:t>
            </a:r>
            <a:r>
              <a:rPr sz="1100" spc="-5" dirty="0">
                <a:latin typeface="Calibri"/>
                <a:cs typeface="Calibri"/>
              </a:rPr>
              <a:t>si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att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ck,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S</a:t>
            </a:r>
            <a:r>
              <a:rPr sz="1100" u="sng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ta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rtup</a:t>
            </a:r>
            <a:r>
              <a:rPr sz="11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pr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a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g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ency</a:t>
            </a:r>
            <a:r>
              <a:rPr sz="1100" spc="-3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100" spc="-5" dirty="0">
                <a:latin typeface="Calibri"/>
                <a:cs typeface="Calibri"/>
              </a:rPr>
              <a:t>usua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bu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ldu</a:t>
            </a:r>
            <a:r>
              <a:rPr sz="1100" dirty="0">
                <a:latin typeface="Calibri"/>
                <a:cs typeface="Calibri"/>
              </a:rPr>
              <a:t>p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5" dirty="0">
                <a:latin typeface="Calibri"/>
                <a:cs typeface="Calibri"/>
              </a:rPr>
              <a:t>k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city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ventu</a:t>
            </a:r>
            <a:r>
              <a:rPr sz="1100" spc="-1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warfs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nega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vity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u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ld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ce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ve.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17300"/>
              </a:lnSpc>
              <a:spcBef>
                <a:spcPts val="980"/>
              </a:spcBef>
            </a:pPr>
            <a:r>
              <a:rPr sz="1100" spc="-5" dirty="0">
                <a:latin typeface="Calibri"/>
                <a:cs typeface="Calibri"/>
              </a:rPr>
              <a:t>Cris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man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art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</a:t>
            </a:r>
            <a:r>
              <a:rPr sz="1100" spc="-5" dirty="0">
                <a:latin typeface="Calibri"/>
                <a:cs typeface="Calibri"/>
              </a:rPr>
              <a:t>pu</a:t>
            </a:r>
            <a:r>
              <a:rPr sz="1100" dirty="0">
                <a:latin typeface="Calibri"/>
                <a:cs typeface="Calibri"/>
              </a:rPr>
              <a:t>tat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</a:t>
            </a:r>
            <a:r>
              <a:rPr sz="1100" spc="-5" dirty="0">
                <a:latin typeface="Calibri"/>
                <a:cs typeface="Calibri"/>
              </a:rPr>
              <a:t>ld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yo</a:t>
            </a:r>
            <a:r>
              <a:rPr sz="1100" dirty="0">
                <a:latin typeface="Calibri"/>
                <a:cs typeface="Calibri"/>
              </a:rPr>
              <a:t>u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20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eady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erva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ter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ia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nn</a:t>
            </a:r>
            <a:r>
              <a:rPr sz="1100" dirty="0">
                <a:latin typeface="Calibri"/>
                <a:cs typeface="Calibri"/>
              </a:rPr>
              <a:t>els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spc="-5" dirty="0">
                <a:latin typeface="Calibri"/>
                <a:cs typeface="Calibri"/>
              </a:rPr>
              <a:t>ustr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med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ar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mar</a:t>
            </a:r>
            <a:r>
              <a:rPr sz="1100" spc="-15" dirty="0">
                <a:latin typeface="Calibri"/>
                <a:cs typeface="Calibri"/>
              </a:rPr>
              <a:t>k</a:t>
            </a:r>
            <a:r>
              <a:rPr sz="1100" dirty="0">
                <a:latin typeface="Calibri"/>
                <a:cs typeface="Calibri"/>
              </a:rPr>
              <a:t>ets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ng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ba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city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5" dirty="0">
                <a:latin typeface="Calibri"/>
                <a:cs typeface="Calibri"/>
              </a:rPr>
              <a:t>o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way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eas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er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nd</a:t>
            </a:r>
            <a:r>
              <a:rPr sz="1100" dirty="0">
                <a:latin typeface="Calibri"/>
                <a:cs typeface="Calibri"/>
              </a:rPr>
              <a:t>le.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G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ha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she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f-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if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2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ROI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cri</a:t>
            </a:r>
            <a:r>
              <a:rPr sz="1100" spc="-5" dirty="0">
                <a:latin typeface="Calibri"/>
                <a:cs typeface="Calibri"/>
              </a:rPr>
              <a:t>si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ter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u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g</a:t>
            </a:r>
            <a:r>
              <a:rPr sz="1100" spc="5" dirty="0">
                <a:latin typeface="Calibri"/>
                <a:cs typeface="Calibri"/>
              </a:rPr>
              <a:t>oo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city,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matical</a:t>
            </a:r>
            <a:r>
              <a:rPr sz="1100" spc="-20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hes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tate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10" dirty="0">
                <a:latin typeface="Calibri"/>
                <a:cs typeface="Calibri"/>
              </a:rPr>
              <a:t>/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ish/a</a:t>
            </a:r>
            <a:r>
              <a:rPr sz="1100" dirty="0">
                <a:latin typeface="Calibri"/>
                <a:cs typeface="Calibri"/>
              </a:rPr>
              <a:t>ir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th</a:t>
            </a:r>
            <a:r>
              <a:rPr sz="1100" spc="-5" dirty="0">
                <a:latin typeface="Calibri"/>
                <a:cs typeface="Calibri"/>
              </a:rPr>
              <a:t>in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ba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</a:t>
            </a:r>
            <a:r>
              <a:rPr sz="1100" spc="-2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us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eir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’s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cro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’s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ke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su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le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ely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rr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ct,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ecause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u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alre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ha</a:t>
            </a:r>
            <a:r>
              <a:rPr sz="1100" spc="-10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un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su</a:t>
            </a:r>
            <a:r>
              <a:rPr sz="1100" spc="-10" dirty="0">
                <a:latin typeface="Calibri"/>
                <a:cs typeface="Calibri"/>
              </a:rPr>
              <a:t>p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"/>
              </a:spcBef>
            </a:pPr>
            <a:endParaRPr sz="850">
              <a:latin typeface="Times New Roman"/>
              <a:cs typeface="Times New Roman"/>
            </a:endParaRPr>
          </a:p>
          <a:p>
            <a:pPr marL="12700" marR="184785">
              <a:lnSpc>
                <a:spcPct val="116799"/>
              </a:lnSpc>
            </a:pP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pp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us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0" dirty="0">
                <a:latin typeface="Calibri"/>
                <a:cs typeface="Calibri"/>
              </a:rPr>
              <a:t>v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id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ack.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er</a:t>
            </a:r>
            <a:r>
              <a:rPr sz="1100" spc="-15" dirty="0">
                <a:latin typeface="Calibri"/>
                <a:cs typeface="Calibri"/>
              </a:rPr>
              <a:t>f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ms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bus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ne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cri</a:t>
            </a:r>
            <a:r>
              <a:rPr sz="1100" spc="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ment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lan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va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ce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prep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u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f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te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tial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pr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ic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d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10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’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10" dirty="0">
                <a:latin typeface="Calibri"/>
                <a:cs typeface="Calibri"/>
              </a:rPr>
              <a:t>yo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g</a:t>
            </a:r>
            <a:r>
              <a:rPr sz="1100" spc="5" dirty="0">
                <a:latin typeface="Calibri"/>
                <a:cs typeface="Calibri"/>
              </a:rPr>
              <a:t>oo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tp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tackle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cri</a:t>
            </a:r>
            <a:r>
              <a:rPr sz="1100" spc="-5" dirty="0">
                <a:latin typeface="Calibri"/>
                <a:cs typeface="Calibri"/>
              </a:rPr>
              <a:t>si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ear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futur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</a:t>
            </a:r>
            <a:r>
              <a:rPr sz="1100" spc="-15" dirty="0">
                <a:latin typeface="Calibri"/>
                <a:cs typeface="Calibri"/>
              </a:rPr>
              <a:t>k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sur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ou</a:t>
            </a:r>
            <a:r>
              <a:rPr sz="1100" dirty="0">
                <a:latin typeface="Calibri"/>
                <a:cs typeface="Calibri"/>
              </a:rPr>
              <a:t>’</a:t>
            </a:r>
            <a:r>
              <a:rPr sz="1100" spc="-10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1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33450" y="1418844"/>
            <a:ext cx="5848350" cy="22471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927587"/>
            <a:ext cx="5948045" cy="1078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54940">
              <a:lnSpc>
                <a:spcPct val="118300"/>
              </a:lnSpc>
            </a:pP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ast.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</a:t>
            </a:r>
            <a:r>
              <a:rPr sz="1100" spc="-5" dirty="0">
                <a:latin typeface="Calibri"/>
                <a:cs typeface="Calibri"/>
              </a:rPr>
              <a:t>pu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sa</a:t>
            </a:r>
            <a:r>
              <a:rPr sz="1100" spc="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lim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ama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ence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ces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ry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depen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cri</a:t>
            </a:r>
            <a:r>
              <a:rPr sz="1100" spc="-5" dirty="0">
                <a:latin typeface="Calibri"/>
                <a:cs typeface="Calibri"/>
              </a:rPr>
              <a:t>sis.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17300"/>
              </a:lnSpc>
              <a:spcBef>
                <a:spcPts val="980"/>
              </a:spcBef>
            </a:pP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PR </a:t>
            </a:r>
            <a:r>
              <a:rPr sz="1100" u="sng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c</a:t>
            </a:r>
            <a:r>
              <a:rPr sz="11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m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p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n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ies in</a:t>
            </a:r>
            <a:r>
              <a:rPr sz="1100" u="sng" spc="-2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Del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h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</a:t>
            </a:r>
            <a:r>
              <a:rPr sz="1100" spc="-2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ech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tech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q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cri</a:t>
            </a:r>
            <a:r>
              <a:rPr sz="1100" spc="-5" dirty="0">
                <a:latin typeface="Calibri"/>
                <a:cs typeface="Calibri"/>
              </a:rPr>
              <a:t>sis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ack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p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deal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ve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itu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nec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ssary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Hen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art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p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20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ies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ten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ake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ead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sta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fal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shor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ta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ics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dea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cri</a:t>
            </a:r>
            <a:r>
              <a:rPr sz="1100" spc="-5" dirty="0">
                <a:latin typeface="Calibri"/>
                <a:cs typeface="Calibri"/>
              </a:rPr>
              <a:t>sis.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467</Words>
  <Application>Microsoft Office PowerPoint</Application>
  <PresentationFormat>Benutzerdefiniert</PresentationFormat>
  <Paragraphs>10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2017-07-26T08:14:57Z</dcterms:created>
  <dcterms:modified xsi:type="dcterms:W3CDTF">2017-07-26T06:15:02Z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