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EC121-DF92-4FAA-9A14-8DA5F64FFED0}" v="107" dt="2020-10-01T15:36:41.671"/>
    <p1510:client id="{D6EB0341-70DB-4116-89D3-19CE4FAA8E05}" v="350" dt="2020-10-01T16:33:35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0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6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3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5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29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6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7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663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1" r:id="rId6"/>
    <p:sldLayoutId id="2147483767" r:id="rId7"/>
    <p:sldLayoutId id="2147483768" r:id="rId8"/>
    <p:sldLayoutId id="2147483769" r:id="rId9"/>
    <p:sldLayoutId id="2147483770" r:id="rId10"/>
    <p:sldLayoutId id="214748377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484B6-3A12-4FC9-82AC-2F31544A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3" y="1552397"/>
            <a:ext cx="7231784" cy="3654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0" kern="12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 Символика цвета белорусской одежды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181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82019-C8BE-48AA-88C1-A00748AE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1047750"/>
            <a:ext cx="3031852" cy="26120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orbel"/>
              </a:rPr>
              <a:t>    Главные цвета</a:t>
            </a:r>
            <a:endParaRPr lang="ru-RU" dirty="0"/>
          </a:p>
        </p:txBody>
      </p:sp>
      <p:pic>
        <p:nvPicPr>
          <p:cNvPr id="5" name="Рисунок 5" descr="Изображение выглядит как одежда, рубаш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37032466-A12C-42CA-9839-E3B9046FC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995" y="1179829"/>
            <a:ext cx="6214856" cy="46582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B6873E5-E83A-403B-AA18-1FEE9E56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066" y="2489680"/>
            <a:ext cx="3273152" cy="1312292"/>
          </a:xfrm>
        </p:spPr>
        <p:txBody>
          <a:bodyPr/>
          <a:lstStyle/>
          <a:p>
            <a:r>
              <a:rPr lang="ru-RU">
                <a:latin typeface="Corbel"/>
              </a:rPr>
              <a:t>Белый цвет- цвет чистоты</a:t>
            </a:r>
            <a:endParaRPr lang="ru-RU">
              <a:latin typeface="Corbel" panose="020B0503020204020204" pitchFamily="34" charset="0"/>
            </a:endParaRPr>
          </a:p>
          <a:p>
            <a:r>
              <a:rPr lang="ru-RU">
                <a:latin typeface="Corbel"/>
              </a:rPr>
              <a:t>    Красный цвет-  цвет солнца, крови как символа жизни, и вообще символ жизни</a:t>
            </a:r>
            <a:endParaRPr lang="ru-RU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770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4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16B99354-78FA-4C15-ABA5-D6C285E95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8ADD8F6-48E3-45EB-AD58-EE06D392D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637" y="341542"/>
            <a:ext cx="7540763" cy="61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4E1A04-39B9-40B4-9262-CDD9ED752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1B9858-A5E9-4EB2-830E-72BB81A84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3B291D-F718-46F4-AF9D-812BD0032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61C36-54A7-4257-8145-A85D30C0E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140C5F6-42D5-4D5D-9636-0329EEFBA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 descr="Изображение выглядит как человек, носит, мобильный телефон,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53583F54-9214-4ED8-8778-FB3F93D18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" r="3" b="6036"/>
          <a:stretch/>
        </p:blipFill>
        <p:spPr>
          <a:xfrm>
            <a:off x="1" y="10"/>
            <a:ext cx="4637078" cy="42669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81779F9-CCC8-466D-B2DD-6613F1DA9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540" b="18237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pic>
        <p:nvPicPr>
          <p:cNvPr id="8" name="Рисунок 8" descr="Изображение выглядит как чашка, кофе, ст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EF090A9-BEAC-40D2-971D-BBCDD7109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05" b="3312"/>
          <a:stretch/>
        </p:blipFill>
        <p:spPr>
          <a:xfrm>
            <a:off x="-3048" y="4265879"/>
            <a:ext cx="4650796" cy="25916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7E30F7-3253-4621-AB18-6A383D3A3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1C83F-6A57-4613-9B41-DD48E164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5016820"/>
            <a:ext cx="6591957" cy="5922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             </a:t>
            </a:r>
            <a:r>
              <a:rPr lang="en-US" sz="3600" dirty="0" err="1">
                <a:solidFill>
                  <a:srgbClr val="FFFFFF"/>
                </a:solidFill>
              </a:rPr>
              <a:t>Орнамент</a:t>
            </a:r>
            <a:r>
              <a:rPr lang="en-US" sz="3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05829B-9491-4F93-8853-9BCABA78F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20158"/>
            <a:ext cx="12188952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F966F2-031A-4EA8-B214-62BED34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7" name="Rectangle 71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73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2F0D699-E0E1-480D-B1B9-1C90CC32A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9" r="4369" b="1"/>
          <a:stretch/>
        </p:blipFill>
        <p:spPr>
          <a:xfrm>
            <a:off x="710621" y="1064757"/>
            <a:ext cx="6499814" cy="5180767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49243-9FA3-4718-B8AA-D3952AF7B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922432"/>
            <a:ext cx="3081576" cy="11657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Не  перепутай! </a:t>
            </a:r>
          </a:p>
        </p:txBody>
      </p:sp>
    </p:spTree>
    <p:extLst>
      <p:ext uri="{BB962C8B-B14F-4D97-AF65-F5344CB8AC3E}">
        <p14:creationId xmlns:p14="http://schemas.microsoft.com/office/powerpoint/2010/main" val="23974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DividendVTI</vt:lpstr>
      <vt:lpstr>  Символика цвета белорусской одежды</vt:lpstr>
      <vt:lpstr>    Главные цвета</vt:lpstr>
      <vt:lpstr>Презентация PowerPoint</vt:lpstr>
      <vt:lpstr>Презентация PowerPoint</vt:lpstr>
      <vt:lpstr>             Орнамент </vt:lpstr>
      <vt:lpstr>Не  перепутай!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209</cp:revision>
  <dcterms:created xsi:type="dcterms:W3CDTF">2020-10-01T15:04:14Z</dcterms:created>
  <dcterms:modified xsi:type="dcterms:W3CDTF">2020-10-01T16:36:01Z</dcterms:modified>
</cp:coreProperties>
</file>