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69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61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2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9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69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92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67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52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31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9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51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1BCEA-F056-45CE-B7F8-BC1DF5E8AAFD}" type="datetimeFigureOut">
              <a:rPr lang="fr-FR" smtClean="0"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303B-844F-4E62-AD65-298789B503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97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7463"/>
            <a:ext cx="12192000" cy="6302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You are my sunshine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68338"/>
            <a:ext cx="12192000" cy="6189662"/>
          </a:xfrm>
        </p:spPr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You </a:t>
            </a:r>
            <a:r>
              <a:rPr lang="en-US" sz="3600" dirty="0"/>
              <a:t>are my sunshine, my only sunshine </a:t>
            </a:r>
            <a:endParaRPr lang="en-US" sz="3600" dirty="0" smtClean="0"/>
          </a:p>
          <a:p>
            <a:r>
              <a:rPr lang="en-US" sz="3600" dirty="0" smtClean="0"/>
              <a:t>You </a:t>
            </a:r>
            <a:r>
              <a:rPr lang="en-US" sz="3600" dirty="0"/>
              <a:t>make me happy when skies are grey </a:t>
            </a:r>
            <a:endParaRPr lang="en-US" sz="3600" dirty="0" smtClean="0"/>
          </a:p>
          <a:p>
            <a:r>
              <a:rPr lang="en-US" sz="3600" dirty="0" smtClean="0"/>
              <a:t>You </a:t>
            </a:r>
            <a:r>
              <a:rPr lang="en-US" sz="3600" dirty="0"/>
              <a:t>never know, dear, how much I love you </a:t>
            </a:r>
            <a:endParaRPr lang="en-US" sz="3600" dirty="0" smtClean="0"/>
          </a:p>
          <a:p>
            <a:r>
              <a:rPr lang="en-US" sz="3600" dirty="0" smtClean="0"/>
              <a:t>Please </a:t>
            </a:r>
            <a:r>
              <a:rPr lang="en-US" sz="3600" dirty="0"/>
              <a:t>don't take my sunshine away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other night, dear, as I lay sleeping </a:t>
            </a:r>
            <a:endParaRPr lang="en-US" sz="3600" dirty="0" smtClean="0"/>
          </a:p>
          <a:p>
            <a:r>
              <a:rPr lang="en-US" sz="3600" dirty="0" smtClean="0"/>
              <a:t>I </a:t>
            </a:r>
            <a:r>
              <a:rPr lang="en-US" sz="3600" dirty="0"/>
              <a:t>dreamt I held you in my arms </a:t>
            </a:r>
            <a:endParaRPr lang="en-US" sz="3600" dirty="0" smtClean="0"/>
          </a:p>
          <a:p>
            <a:r>
              <a:rPr lang="en-US" sz="3600" dirty="0" smtClean="0"/>
              <a:t>When </a:t>
            </a:r>
            <a:r>
              <a:rPr lang="en-US" sz="3600" dirty="0"/>
              <a:t>I awoke, dear, I was mistaken </a:t>
            </a:r>
            <a:endParaRPr lang="en-US" sz="3600" dirty="0" smtClean="0"/>
          </a:p>
          <a:p>
            <a:r>
              <a:rPr lang="en-US" sz="3600" dirty="0" smtClean="0"/>
              <a:t>So </a:t>
            </a:r>
            <a:r>
              <a:rPr lang="en-US" sz="3600" dirty="0"/>
              <a:t>I hung my head, and I cried 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587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You are my sunshine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are my sunshine</dc:title>
  <dc:creator>Admin</dc:creator>
  <cp:lastModifiedBy>Admin</cp:lastModifiedBy>
  <cp:revision>1</cp:revision>
  <dcterms:created xsi:type="dcterms:W3CDTF">2021-05-21T00:03:03Z</dcterms:created>
  <dcterms:modified xsi:type="dcterms:W3CDTF">2021-05-21T00:05:22Z</dcterms:modified>
</cp:coreProperties>
</file>