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75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782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00A5B2-85AB-4DE2-8191-A8E597F991ED}" type="doc">
      <dgm:prSet loTypeId="urn:microsoft.com/office/officeart/2005/8/layout/orgChart1" loCatId="hierarchy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8CDFC3BF-3F78-415F-BC97-4EAC3117D353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Причины Брестской церковной унии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8155C70F-2B5B-4B1B-B2E3-D057861A1BA9}" type="parTrans" cxnId="{7B66AC2C-1524-4D5A-A54A-2C5E2DED7F4B}">
      <dgm:prSet/>
      <dgm:spPr/>
      <dgm:t>
        <a:bodyPr/>
        <a:lstStyle/>
        <a:p>
          <a:endParaRPr lang="ru-RU"/>
        </a:p>
      </dgm:t>
    </dgm:pt>
    <dgm:pt modelId="{B06E0C39-1712-4384-B252-4238353F6D91}" type="sibTrans" cxnId="{7B66AC2C-1524-4D5A-A54A-2C5E2DED7F4B}">
      <dgm:prSet/>
      <dgm:spPr/>
      <dgm:t>
        <a:bodyPr/>
        <a:lstStyle/>
        <a:p>
          <a:endParaRPr lang="ru-RU"/>
        </a:p>
      </dgm:t>
    </dgm:pt>
    <dgm:pt modelId="{F46E4554-90C4-476A-8BF4-07B133B051DC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православная церковь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B9481704-A309-47C6-8AF5-C93000A4CF96}" type="parTrans" cxnId="{BB3C608E-1BF1-4B36-A9FC-B0CF8D8DBBA6}">
      <dgm:prSet/>
      <dgm:spPr/>
      <dgm:t>
        <a:bodyPr/>
        <a:lstStyle/>
        <a:p>
          <a:endParaRPr lang="ru-RU"/>
        </a:p>
      </dgm:t>
    </dgm:pt>
    <dgm:pt modelId="{2B066A4C-673C-4FD0-AC11-908AADFCAF0C}" type="sibTrans" cxnId="{BB3C608E-1BF1-4B36-A9FC-B0CF8D8DBBA6}">
      <dgm:prSet/>
      <dgm:spPr/>
      <dgm:t>
        <a:bodyPr/>
        <a:lstStyle/>
        <a:p>
          <a:endParaRPr lang="ru-RU"/>
        </a:p>
      </dgm:t>
    </dgm:pt>
    <dgm:pt modelId="{DF5FF603-51F4-4932-BA04-909D016D9A8F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католическая церковь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595541B0-3261-4EDF-885A-9EC36194F25F}" type="parTrans" cxnId="{B8E62626-66A1-416D-878A-426DD7F426F9}">
      <dgm:prSet/>
      <dgm:spPr/>
      <dgm:t>
        <a:bodyPr/>
        <a:lstStyle/>
        <a:p>
          <a:endParaRPr lang="ru-RU"/>
        </a:p>
      </dgm:t>
    </dgm:pt>
    <dgm:pt modelId="{9BCE7FA6-8B4B-47B9-9F91-BE2714222450}" type="sibTrans" cxnId="{B8E62626-66A1-416D-878A-426DD7F426F9}">
      <dgm:prSet/>
      <dgm:spPr/>
      <dgm:t>
        <a:bodyPr/>
        <a:lstStyle/>
        <a:p>
          <a:endParaRPr lang="ru-RU"/>
        </a:p>
      </dgm:t>
    </dgm:pt>
    <dgm:pt modelId="{C68CFBAE-1F84-4CA0-A640-95F9BA75F220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попытка вернуть былую славу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D73EB5F2-F93D-4582-A3A7-81D08DA98F00}" type="parTrans" cxnId="{125B8F0D-4DE6-4D3B-9CCB-4816F3189E76}">
      <dgm:prSet/>
      <dgm:spPr/>
      <dgm:t>
        <a:bodyPr/>
        <a:lstStyle/>
        <a:p>
          <a:endParaRPr lang="ru-RU"/>
        </a:p>
      </dgm:t>
    </dgm:pt>
    <dgm:pt modelId="{4C1CD4CC-0884-446F-B305-67662114B3AC}" type="sibTrans" cxnId="{125B8F0D-4DE6-4D3B-9CCB-4816F3189E76}">
      <dgm:prSet/>
      <dgm:spPr/>
      <dgm:t>
        <a:bodyPr/>
        <a:lstStyle/>
        <a:p>
          <a:endParaRPr lang="ru-RU"/>
        </a:p>
      </dgm:t>
    </dgm:pt>
    <dgm:pt modelId="{35C89545-7140-4914-9CF9-ADFAC6180505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попытка добиться возвышения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14B06490-B468-4E2D-8573-9116A65E5CD5}" type="parTrans" cxnId="{D777A23A-0704-43EB-A429-701BBC4C257D}">
      <dgm:prSet/>
      <dgm:spPr/>
      <dgm:t>
        <a:bodyPr/>
        <a:lstStyle/>
        <a:p>
          <a:endParaRPr lang="ru-RU"/>
        </a:p>
      </dgm:t>
    </dgm:pt>
    <dgm:pt modelId="{83E5899B-2B94-4352-96B3-2B4A401AF6D4}" type="sibTrans" cxnId="{D777A23A-0704-43EB-A429-701BBC4C257D}">
      <dgm:prSet/>
      <dgm:spPr/>
      <dgm:t>
        <a:bodyPr/>
        <a:lstStyle/>
        <a:p>
          <a:endParaRPr lang="ru-RU"/>
        </a:p>
      </dgm:t>
    </dgm:pt>
    <dgm:pt modelId="{20746BC1-6FE7-47D8-9461-3862CA597E15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стремление рас-ширить рас-</a:t>
          </a:r>
          <a:r>
            <a:rPr lang="ru-RU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пространение</a:t>
          </a: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католицизма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FD8CA871-8C28-4683-A55E-5EA55A5C6E78}" type="parTrans" cxnId="{DAF7906C-76A8-4C6D-A8D9-9EDFFF052EFD}">
      <dgm:prSet/>
      <dgm:spPr/>
      <dgm:t>
        <a:bodyPr/>
        <a:lstStyle/>
        <a:p>
          <a:endParaRPr lang="ru-RU"/>
        </a:p>
      </dgm:t>
    </dgm:pt>
    <dgm:pt modelId="{578E2DE3-5623-412F-AFB2-64928EF7D2D5}" type="sibTrans" cxnId="{DAF7906C-76A8-4C6D-A8D9-9EDFFF052EFD}">
      <dgm:prSet/>
      <dgm:spPr/>
      <dgm:t>
        <a:bodyPr/>
        <a:lstStyle/>
        <a:p>
          <a:endParaRPr lang="ru-RU"/>
        </a:p>
      </dgm:t>
    </dgm:pt>
    <dgm:pt modelId="{A6CDA743-DAB4-4732-A61B-65266498EADB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стремление получить победу над православием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B666CABB-6B00-41BE-9876-9623620BC374}" type="parTrans" cxnId="{D3CA33C2-304F-4719-887A-6AA5FF1A08C1}">
      <dgm:prSet/>
      <dgm:spPr/>
      <dgm:t>
        <a:bodyPr/>
        <a:lstStyle/>
        <a:p>
          <a:endParaRPr lang="ru-RU"/>
        </a:p>
      </dgm:t>
    </dgm:pt>
    <dgm:pt modelId="{4D709257-239E-4D89-9105-9EE761547EA0}" type="sibTrans" cxnId="{D3CA33C2-304F-4719-887A-6AA5FF1A08C1}">
      <dgm:prSet/>
      <dgm:spPr/>
      <dgm:t>
        <a:bodyPr/>
        <a:lstStyle/>
        <a:p>
          <a:endParaRPr lang="ru-RU"/>
        </a:p>
      </dgm:t>
    </dgm:pt>
    <dgm:pt modelId="{FC74212C-E8AE-4169-ABD1-2541BE504A79}" type="pres">
      <dgm:prSet presAssocID="{9500A5B2-85AB-4DE2-8191-A8E597F991E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1555247-9968-4DD7-AC58-C0ED4ACA91BF}" type="pres">
      <dgm:prSet presAssocID="{8CDFC3BF-3F78-415F-BC97-4EAC3117D353}" presName="hierRoot1" presStyleCnt="0">
        <dgm:presLayoutVars>
          <dgm:hierBranch val="init"/>
        </dgm:presLayoutVars>
      </dgm:prSet>
      <dgm:spPr/>
    </dgm:pt>
    <dgm:pt modelId="{32E23C07-15DE-4354-8FD5-74E8936130A1}" type="pres">
      <dgm:prSet presAssocID="{8CDFC3BF-3F78-415F-BC97-4EAC3117D353}" presName="rootComposite1" presStyleCnt="0"/>
      <dgm:spPr/>
    </dgm:pt>
    <dgm:pt modelId="{C2B578D1-CACA-4892-9D15-9B6727C4C3F0}" type="pres">
      <dgm:prSet presAssocID="{8CDFC3BF-3F78-415F-BC97-4EAC3117D353}" presName="rootText1" presStyleLbl="node0" presStyleIdx="0" presStyleCnt="1" custScaleX="348984">
        <dgm:presLayoutVars>
          <dgm:chPref val="3"/>
        </dgm:presLayoutVars>
      </dgm:prSet>
      <dgm:spPr/>
    </dgm:pt>
    <dgm:pt modelId="{32C9D378-4B53-44E0-A768-44047F65E46A}" type="pres">
      <dgm:prSet presAssocID="{8CDFC3BF-3F78-415F-BC97-4EAC3117D353}" presName="rootConnector1" presStyleLbl="node1" presStyleIdx="0" presStyleCnt="0"/>
      <dgm:spPr/>
    </dgm:pt>
    <dgm:pt modelId="{879BDFFD-9C83-47E5-95B7-06D13D9DED6C}" type="pres">
      <dgm:prSet presAssocID="{8CDFC3BF-3F78-415F-BC97-4EAC3117D353}" presName="hierChild2" presStyleCnt="0"/>
      <dgm:spPr/>
    </dgm:pt>
    <dgm:pt modelId="{6B446B3F-E04C-433F-AD31-764638DBE427}" type="pres">
      <dgm:prSet presAssocID="{B9481704-A309-47C6-8AF5-C93000A4CF96}" presName="Name37" presStyleLbl="parChTrans1D2" presStyleIdx="0" presStyleCnt="2"/>
      <dgm:spPr/>
    </dgm:pt>
    <dgm:pt modelId="{BA3758DA-A0F4-4165-BAEA-16D4F8DC1004}" type="pres">
      <dgm:prSet presAssocID="{F46E4554-90C4-476A-8BF4-07B133B051DC}" presName="hierRoot2" presStyleCnt="0">
        <dgm:presLayoutVars>
          <dgm:hierBranch/>
        </dgm:presLayoutVars>
      </dgm:prSet>
      <dgm:spPr/>
    </dgm:pt>
    <dgm:pt modelId="{E2DB37A8-529C-4FE0-BD6C-C52C2A8E25C5}" type="pres">
      <dgm:prSet presAssocID="{F46E4554-90C4-476A-8BF4-07B133B051DC}" presName="rootComposite" presStyleCnt="0"/>
      <dgm:spPr/>
    </dgm:pt>
    <dgm:pt modelId="{F78F649B-B018-488F-B2E9-47F65BEB9A86}" type="pres">
      <dgm:prSet presAssocID="{F46E4554-90C4-476A-8BF4-07B133B051DC}" presName="rootText" presStyleLbl="node2" presStyleIdx="0" presStyleCnt="2" custScaleX="1728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572AC8-5DA3-4E0B-8A14-C24F4D09DF24}" type="pres">
      <dgm:prSet presAssocID="{F46E4554-90C4-476A-8BF4-07B133B051DC}" presName="rootConnector" presStyleLbl="node2" presStyleIdx="0" presStyleCnt="2"/>
      <dgm:spPr/>
    </dgm:pt>
    <dgm:pt modelId="{6DEB825A-0BCB-40AA-8A50-B8E323CACD94}" type="pres">
      <dgm:prSet presAssocID="{F46E4554-90C4-476A-8BF4-07B133B051DC}" presName="hierChild4" presStyleCnt="0"/>
      <dgm:spPr/>
    </dgm:pt>
    <dgm:pt modelId="{13CF31B2-8837-45E4-A0EF-06DF8201C38C}" type="pres">
      <dgm:prSet presAssocID="{14B06490-B468-4E2D-8573-9116A65E5CD5}" presName="Name35" presStyleLbl="parChTrans1D3" presStyleIdx="0" presStyleCnt="4"/>
      <dgm:spPr/>
    </dgm:pt>
    <dgm:pt modelId="{B8864A59-7F6D-4921-B023-917D7EDD0846}" type="pres">
      <dgm:prSet presAssocID="{35C89545-7140-4914-9CF9-ADFAC6180505}" presName="hierRoot2" presStyleCnt="0">
        <dgm:presLayoutVars>
          <dgm:hierBranch val="init"/>
        </dgm:presLayoutVars>
      </dgm:prSet>
      <dgm:spPr/>
    </dgm:pt>
    <dgm:pt modelId="{06CEB707-4F99-417B-BF48-ED382C3B4B53}" type="pres">
      <dgm:prSet presAssocID="{35C89545-7140-4914-9CF9-ADFAC6180505}" presName="rootComposite" presStyleCnt="0"/>
      <dgm:spPr/>
    </dgm:pt>
    <dgm:pt modelId="{2389BA04-641C-44A2-BA56-D9C8BE97B725}" type="pres">
      <dgm:prSet presAssocID="{35C89545-7140-4914-9CF9-ADFAC6180505}" presName="rootText" presStyleLbl="node3" presStyleIdx="0" presStyleCnt="4" custScaleX="135059" custScaleY="1894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896794-2DFE-42A5-A725-5180056A770E}" type="pres">
      <dgm:prSet presAssocID="{35C89545-7140-4914-9CF9-ADFAC6180505}" presName="rootConnector" presStyleLbl="node3" presStyleIdx="0" presStyleCnt="4"/>
      <dgm:spPr/>
    </dgm:pt>
    <dgm:pt modelId="{47E2BD07-42ED-4EA4-955E-E5AE9AB8736E}" type="pres">
      <dgm:prSet presAssocID="{35C89545-7140-4914-9CF9-ADFAC6180505}" presName="hierChild4" presStyleCnt="0"/>
      <dgm:spPr/>
    </dgm:pt>
    <dgm:pt modelId="{3042B46C-F0AC-4598-A961-E30CD1A632C4}" type="pres">
      <dgm:prSet presAssocID="{35C89545-7140-4914-9CF9-ADFAC6180505}" presName="hierChild5" presStyleCnt="0"/>
      <dgm:spPr/>
    </dgm:pt>
    <dgm:pt modelId="{698E2FEA-6C6C-4EAB-9DE5-34AB8DB45A16}" type="pres">
      <dgm:prSet presAssocID="{D73EB5F2-F93D-4582-A3A7-81D08DA98F00}" presName="Name35" presStyleLbl="parChTrans1D3" presStyleIdx="1" presStyleCnt="4"/>
      <dgm:spPr/>
    </dgm:pt>
    <dgm:pt modelId="{4D89B3E7-2035-4479-96F7-4D4075A86247}" type="pres">
      <dgm:prSet presAssocID="{C68CFBAE-1F84-4CA0-A640-95F9BA75F220}" presName="hierRoot2" presStyleCnt="0">
        <dgm:presLayoutVars>
          <dgm:hierBranch val="init"/>
        </dgm:presLayoutVars>
      </dgm:prSet>
      <dgm:spPr/>
    </dgm:pt>
    <dgm:pt modelId="{745EB1B7-C302-4C41-869B-0AC828B513AD}" type="pres">
      <dgm:prSet presAssocID="{C68CFBAE-1F84-4CA0-A640-95F9BA75F220}" presName="rootComposite" presStyleCnt="0"/>
      <dgm:spPr/>
    </dgm:pt>
    <dgm:pt modelId="{7E16DF80-C542-412E-941C-ECD4D1F38C21}" type="pres">
      <dgm:prSet presAssocID="{C68CFBAE-1F84-4CA0-A640-95F9BA75F220}" presName="rootText" presStyleLbl="node3" presStyleIdx="1" presStyleCnt="4" custScaleX="135059" custScaleY="1894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6F3506-663E-4F0B-8033-7EB039E42A7D}" type="pres">
      <dgm:prSet presAssocID="{C68CFBAE-1F84-4CA0-A640-95F9BA75F220}" presName="rootConnector" presStyleLbl="node3" presStyleIdx="1" presStyleCnt="4"/>
      <dgm:spPr/>
    </dgm:pt>
    <dgm:pt modelId="{F9DA12D4-FEC4-449A-9EB9-F0E7D575894E}" type="pres">
      <dgm:prSet presAssocID="{C68CFBAE-1F84-4CA0-A640-95F9BA75F220}" presName="hierChild4" presStyleCnt="0"/>
      <dgm:spPr/>
    </dgm:pt>
    <dgm:pt modelId="{9EC7C63B-2CE2-4B45-988D-9765144388C9}" type="pres">
      <dgm:prSet presAssocID="{C68CFBAE-1F84-4CA0-A640-95F9BA75F220}" presName="hierChild5" presStyleCnt="0"/>
      <dgm:spPr/>
    </dgm:pt>
    <dgm:pt modelId="{BA873ACD-62E9-4D15-9C69-3A1425062498}" type="pres">
      <dgm:prSet presAssocID="{F46E4554-90C4-476A-8BF4-07B133B051DC}" presName="hierChild5" presStyleCnt="0"/>
      <dgm:spPr/>
    </dgm:pt>
    <dgm:pt modelId="{1C05556E-AA81-4265-B5F8-1F487FC01723}" type="pres">
      <dgm:prSet presAssocID="{595541B0-3261-4EDF-885A-9EC36194F25F}" presName="Name37" presStyleLbl="parChTrans1D2" presStyleIdx="1" presStyleCnt="2"/>
      <dgm:spPr/>
    </dgm:pt>
    <dgm:pt modelId="{DAF25818-2050-40B9-8D8A-09E40455D869}" type="pres">
      <dgm:prSet presAssocID="{DF5FF603-51F4-4932-BA04-909D016D9A8F}" presName="hierRoot2" presStyleCnt="0">
        <dgm:presLayoutVars>
          <dgm:hierBranch/>
        </dgm:presLayoutVars>
      </dgm:prSet>
      <dgm:spPr/>
    </dgm:pt>
    <dgm:pt modelId="{DA0F2D35-2027-40DB-B058-F2C6F085E5ED}" type="pres">
      <dgm:prSet presAssocID="{DF5FF603-51F4-4932-BA04-909D016D9A8F}" presName="rootComposite" presStyleCnt="0"/>
      <dgm:spPr/>
    </dgm:pt>
    <dgm:pt modelId="{4451CB74-961F-4D93-8FF7-A2A313D7B533}" type="pres">
      <dgm:prSet presAssocID="{DF5FF603-51F4-4932-BA04-909D016D9A8F}" presName="rootText" presStyleLbl="node2" presStyleIdx="1" presStyleCnt="2" custScaleX="1728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20554B-AB94-4DCA-9FF6-3AC86465CCEC}" type="pres">
      <dgm:prSet presAssocID="{DF5FF603-51F4-4932-BA04-909D016D9A8F}" presName="rootConnector" presStyleLbl="node2" presStyleIdx="1" presStyleCnt="2"/>
      <dgm:spPr/>
    </dgm:pt>
    <dgm:pt modelId="{21848424-3D04-49F3-94B9-F527708B8190}" type="pres">
      <dgm:prSet presAssocID="{DF5FF603-51F4-4932-BA04-909D016D9A8F}" presName="hierChild4" presStyleCnt="0"/>
      <dgm:spPr/>
    </dgm:pt>
    <dgm:pt modelId="{DB904BA7-E785-4D25-AADE-6A334B0C605F}" type="pres">
      <dgm:prSet presAssocID="{B666CABB-6B00-41BE-9876-9623620BC374}" presName="Name35" presStyleLbl="parChTrans1D3" presStyleIdx="2" presStyleCnt="4"/>
      <dgm:spPr/>
    </dgm:pt>
    <dgm:pt modelId="{DF6BCD66-4EEB-4EF1-B3F9-3F682E9AF388}" type="pres">
      <dgm:prSet presAssocID="{A6CDA743-DAB4-4732-A61B-65266498EADB}" presName="hierRoot2" presStyleCnt="0">
        <dgm:presLayoutVars>
          <dgm:hierBranch val="init"/>
        </dgm:presLayoutVars>
      </dgm:prSet>
      <dgm:spPr/>
    </dgm:pt>
    <dgm:pt modelId="{55011B7E-ED41-441C-AE31-891613F83309}" type="pres">
      <dgm:prSet presAssocID="{A6CDA743-DAB4-4732-A61B-65266498EADB}" presName="rootComposite" presStyleCnt="0"/>
      <dgm:spPr/>
    </dgm:pt>
    <dgm:pt modelId="{BBCCA81C-6CEB-44B7-9589-D8FD41453D50}" type="pres">
      <dgm:prSet presAssocID="{A6CDA743-DAB4-4732-A61B-65266498EADB}" presName="rootText" presStyleLbl="node3" presStyleIdx="2" presStyleCnt="4" custScaleX="135059" custScaleY="1894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D234EC-AA2C-4B9E-B48E-09AE74A87C55}" type="pres">
      <dgm:prSet presAssocID="{A6CDA743-DAB4-4732-A61B-65266498EADB}" presName="rootConnector" presStyleLbl="node3" presStyleIdx="2" presStyleCnt="4"/>
      <dgm:spPr/>
    </dgm:pt>
    <dgm:pt modelId="{E2A50E97-4D7E-4CF6-BB70-73673D25D026}" type="pres">
      <dgm:prSet presAssocID="{A6CDA743-DAB4-4732-A61B-65266498EADB}" presName="hierChild4" presStyleCnt="0"/>
      <dgm:spPr/>
    </dgm:pt>
    <dgm:pt modelId="{6063940A-D89F-4D1A-94C9-D346544C2D75}" type="pres">
      <dgm:prSet presAssocID="{A6CDA743-DAB4-4732-A61B-65266498EADB}" presName="hierChild5" presStyleCnt="0"/>
      <dgm:spPr/>
    </dgm:pt>
    <dgm:pt modelId="{6D40EFDB-6DE6-427A-9893-78405329083D}" type="pres">
      <dgm:prSet presAssocID="{FD8CA871-8C28-4683-A55E-5EA55A5C6E78}" presName="Name35" presStyleLbl="parChTrans1D3" presStyleIdx="3" presStyleCnt="4"/>
      <dgm:spPr/>
    </dgm:pt>
    <dgm:pt modelId="{15CAEE29-E516-42EB-B577-E3D1CAA40BF1}" type="pres">
      <dgm:prSet presAssocID="{20746BC1-6FE7-47D8-9461-3862CA597E15}" presName="hierRoot2" presStyleCnt="0">
        <dgm:presLayoutVars>
          <dgm:hierBranch val="init"/>
        </dgm:presLayoutVars>
      </dgm:prSet>
      <dgm:spPr/>
    </dgm:pt>
    <dgm:pt modelId="{823EE241-4DB0-4F48-91B3-0820405AFA18}" type="pres">
      <dgm:prSet presAssocID="{20746BC1-6FE7-47D8-9461-3862CA597E15}" presName="rootComposite" presStyleCnt="0"/>
      <dgm:spPr/>
    </dgm:pt>
    <dgm:pt modelId="{E3810451-1BB8-45CD-B3C3-9FFCCEBF7BD8}" type="pres">
      <dgm:prSet presAssocID="{20746BC1-6FE7-47D8-9461-3862CA597E15}" presName="rootText" presStyleLbl="node3" presStyleIdx="3" presStyleCnt="4" custScaleX="135059" custScaleY="1894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F51288-0FCB-4C9F-8C1A-86BA0C7A30A6}" type="pres">
      <dgm:prSet presAssocID="{20746BC1-6FE7-47D8-9461-3862CA597E15}" presName="rootConnector" presStyleLbl="node3" presStyleIdx="3" presStyleCnt="4"/>
      <dgm:spPr/>
    </dgm:pt>
    <dgm:pt modelId="{B265B93B-0857-46AC-8AC7-7E5DBF4445FB}" type="pres">
      <dgm:prSet presAssocID="{20746BC1-6FE7-47D8-9461-3862CA597E15}" presName="hierChild4" presStyleCnt="0"/>
      <dgm:spPr/>
    </dgm:pt>
    <dgm:pt modelId="{30A9D48E-396C-45D4-911F-3E223A139B1E}" type="pres">
      <dgm:prSet presAssocID="{20746BC1-6FE7-47D8-9461-3862CA597E15}" presName="hierChild5" presStyleCnt="0"/>
      <dgm:spPr/>
    </dgm:pt>
    <dgm:pt modelId="{D40443B4-1DF3-4349-85F8-B244E2565302}" type="pres">
      <dgm:prSet presAssocID="{DF5FF603-51F4-4932-BA04-909D016D9A8F}" presName="hierChild5" presStyleCnt="0"/>
      <dgm:spPr/>
    </dgm:pt>
    <dgm:pt modelId="{1480F396-9248-4AF9-9304-8D672A25FD50}" type="pres">
      <dgm:prSet presAssocID="{8CDFC3BF-3F78-415F-BC97-4EAC3117D353}" presName="hierChild3" presStyleCnt="0"/>
      <dgm:spPr/>
    </dgm:pt>
  </dgm:ptLst>
  <dgm:cxnLst>
    <dgm:cxn modelId="{1A0A67DF-53F4-4000-8771-B3EE06D63A4B}" type="presOf" srcId="{C68CFBAE-1F84-4CA0-A640-95F9BA75F220}" destId="{7E16DF80-C542-412E-941C-ECD4D1F38C21}" srcOrd="0" destOrd="0" presId="urn:microsoft.com/office/officeart/2005/8/layout/orgChart1"/>
    <dgm:cxn modelId="{BB3C608E-1BF1-4B36-A9FC-B0CF8D8DBBA6}" srcId="{8CDFC3BF-3F78-415F-BC97-4EAC3117D353}" destId="{F46E4554-90C4-476A-8BF4-07B133B051DC}" srcOrd="0" destOrd="0" parTransId="{B9481704-A309-47C6-8AF5-C93000A4CF96}" sibTransId="{2B066A4C-673C-4FD0-AC11-908AADFCAF0C}"/>
    <dgm:cxn modelId="{7B66AC2C-1524-4D5A-A54A-2C5E2DED7F4B}" srcId="{9500A5B2-85AB-4DE2-8191-A8E597F991ED}" destId="{8CDFC3BF-3F78-415F-BC97-4EAC3117D353}" srcOrd="0" destOrd="0" parTransId="{8155C70F-2B5B-4B1B-B2E3-D057861A1BA9}" sibTransId="{B06E0C39-1712-4384-B252-4238353F6D91}"/>
    <dgm:cxn modelId="{E0EBC81D-DEC3-4736-B651-40F98A823DA6}" type="presOf" srcId="{DF5FF603-51F4-4932-BA04-909D016D9A8F}" destId="{4451CB74-961F-4D93-8FF7-A2A313D7B533}" srcOrd="0" destOrd="0" presId="urn:microsoft.com/office/officeart/2005/8/layout/orgChart1"/>
    <dgm:cxn modelId="{F40CF83F-0D78-40BD-AB6B-FD8B2FEB41B7}" type="presOf" srcId="{35C89545-7140-4914-9CF9-ADFAC6180505}" destId="{07896794-2DFE-42A5-A725-5180056A770E}" srcOrd="1" destOrd="0" presId="urn:microsoft.com/office/officeart/2005/8/layout/orgChart1"/>
    <dgm:cxn modelId="{E2AEAEFA-50ED-44D9-9546-4A59C2C0D99F}" type="presOf" srcId="{14B06490-B468-4E2D-8573-9116A65E5CD5}" destId="{13CF31B2-8837-45E4-A0EF-06DF8201C38C}" srcOrd="0" destOrd="0" presId="urn:microsoft.com/office/officeart/2005/8/layout/orgChart1"/>
    <dgm:cxn modelId="{44FBB512-7EE0-45DF-866D-24EF8429E200}" type="presOf" srcId="{9500A5B2-85AB-4DE2-8191-A8E597F991ED}" destId="{FC74212C-E8AE-4169-ABD1-2541BE504A79}" srcOrd="0" destOrd="0" presId="urn:microsoft.com/office/officeart/2005/8/layout/orgChart1"/>
    <dgm:cxn modelId="{2819BE00-2A25-469D-ADA6-750A6D29F1BB}" type="presOf" srcId="{20746BC1-6FE7-47D8-9461-3862CA597E15}" destId="{53F51288-0FCB-4C9F-8C1A-86BA0C7A30A6}" srcOrd="1" destOrd="0" presId="urn:microsoft.com/office/officeart/2005/8/layout/orgChart1"/>
    <dgm:cxn modelId="{DAF7906C-76A8-4C6D-A8D9-9EDFFF052EFD}" srcId="{DF5FF603-51F4-4932-BA04-909D016D9A8F}" destId="{20746BC1-6FE7-47D8-9461-3862CA597E15}" srcOrd="1" destOrd="0" parTransId="{FD8CA871-8C28-4683-A55E-5EA55A5C6E78}" sibTransId="{578E2DE3-5623-412F-AFB2-64928EF7D2D5}"/>
    <dgm:cxn modelId="{D974B4D1-0FB5-4524-BA2C-202963AFE136}" type="presOf" srcId="{A6CDA743-DAB4-4732-A61B-65266498EADB}" destId="{0AD234EC-AA2C-4B9E-B48E-09AE74A87C55}" srcOrd="1" destOrd="0" presId="urn:microsoft.com/office/officeart/2005/8/layout/orgChart1"/>
    <dgm:cxn modelId="{75DE4948-7D69-47AB-ADDD-62862303F927}" type="presOf" srcId="{DF5FF603-51F4-4932-BA04-909D016D9A8F}" destId="{0620554B-AB94-4DCA-9FF6-3AC86465CCEC}" srcOrd="1" destOrd="0" presId="urn:microsoft.com/office/officeart/2005/8/layout/orgChart1"/>
    <dgm:cxn modelId="{0B785DD5-70F2-4CAE-A0C0-C514466F5E4A}" type="presOf" srcId="{FD8CA871-8C28-4683-A55E-5EA55A5C6E78}" destId="{6D40EFDB-6DE6-427A-9893-78405329083D}" srcOrd="0" destOrd="0" presId="urn:microsoft.com/office/officeart/2005/8/layout/orgChart1"/>
    <dgm:cxn modelId="{3EC0C300-0847-45F5-AB8D-D33090D3D029}" type="presOf" srcId="{F46E4554-90C4-476A-8BF4-07B133B051DC}" destId="{B3572AC8-5DA3-4E0B-8A14-C24F4D09DF24}" srcOrd="1" destOrd="0" presId="urn:microsoft.com/office/officeart/2005/8/layout/orgChart1"/>
    <dgm:cxn modelId="{D777A23A-0704-43EB-A429-701BBC4C257D}" srcId="{F46E4554-90C4-476A-8BF4-07B133B051DC}" destId="{35C89545-7140-4914-9CF9-ADFAC6180505}" srcOrd="0" destOrd="0" parTransId="{14B06490-B468-4E2D-8573-9116A65E5CD5}" sibTransId="{83E5899B-2B94-4352-96B3-2B4A401AF6D4}"/>
    <dgm:cxn modelId="{1DC32CA4-4FCD-48D0-A218-42FC9398C6C9}" type="presOf" srcId="{B666CABB-6B00-41BE-9876-9623620BC374}" destId="{DB904BA7-E785-4D25-AADE-6A334B0C605F}" srcOrd="0" destOrd="0" presId="urn:microsoft.com/office/officeart/2005/8/layout/orgChart1"/>
    <dgm:cxn modelId="{D6BB145E-196B-4E7F-A167-E40A4FB8F16E}" type="presOf" srcId="{20746BC1-6FE7-47D8-9461-3862CA597E15}" destId="{E3810451-1BB8-45CD-B3C3-9FFCCEBF7BD8}" srcOrd="0" destOrd="0" presId="urn:microsoft.com/office/officeart/2005/8/layout/orgChart1"/>
    <dgm:cxn modelId="{1A6F3EAF-7E77-4D49-9C91-78FA9DABF325}" type="presOf" srcId="{C68CFBAE-1F84-4CA0-A640-95F9BA75F220}" destId="{A06F3506-663E-4F0B-8033-7EB039E42A7D}" srcOrd="1" destOrd="0" presId="urn:microsoft.com/office/officeart/2005/8/layout/orgChart1"/>
    <dgm:cxn modelId="{8F27F761-0B11-4093-AD18-B6E87EC72D18}" type="presOf" srcId="{A6CDA743-DAB4-4732-A61B-65266498EADB}" destId="{BBCCA81C-6CEB-44B7-9589-D8FD41453D50}" srcOrd="0" destOrd="0" presId="urn:microsoft.com/office/officeart/2005/8/layout/orgChart1"/>
    <dgm:cxn modelId="{52D4A0E1-79D8-4B33-A4D2-5F92AE99CF1E}" type="presOf" srcId="{B9481704-A309-47C6-8AF5-C93000A4CF96}" destId="{6B446B3F-E04C-433F-AD31-764638DBE427}" srcOrd="0" destOrd="0" presId="urn:microsoft.com/office/officeart/2005/8/layout/orgChart1"/>
    <dgm:cxn modelId="{99FE60B2-8B74-457B-A03D-0346C290A0B0}" type="presOf" srcId="{F46E4554-90C4-476A-8BF4-07B133B051DC}" destId="{F78F649B-B018-488F-B2E9-47F65BEB9A86}" srcOrd="0" destOrd="0" presId="urn:microsoft.com/office/officeart/2005/8/layout/orgChart1"/>
    <dgm:cxn modelId="{B8E62626-66A1-416D-878A-426DD7F426F9}" srcId="{8CDFC3BF-3F78-415F-BC97-4EAC3117D353}" destId="{DF5FF603-51F4-4932-BA04-909D016D9A8F}" srcOrd="1" destOrd="0" parTransId="{595541B0-3261-4EDF-885A-9EC36194F25F}" sibTransId="{9BCE7FA6-8B4B-47B9-9F91-BE2714222450}"/>
    <dgm:cxn modelId="{1228A722-B2DB-43FE-822A-B47233273CEE}" type="presOf" srcId="{35C89545-7140-4914-9CF9-ADFAC6180505}" destId="{2389BA04-641C-44A2-BA56-D9C8BE97B725}" srcOrd="0" destOrd="0" presId="urn:microsoft.com/office/officeart/2005/8/layout/orgChart1"/>
    <dgm:cxn modelId="{723A7915-6428-414D-85B6-699105AD2EC7}" type="presOf" srcId="{595541B0-3261-4EDF-885A-9EC36194F25F}" destId="{1C05556E-AA81-4265-B5F8-1F487FC01723}" srcOrd="0" destOrd="0" presId="urn:microsoft.com/office/officeart/2005/8/layout/orgChart1"/>
    <dgm:cxn modelId="{D3CA33C2-304F-4719-887A-6AA5FF1A08C1}" srcId="{DF5FF603-51F4-4932-BA04-909D016D9A8F}" destId="{A6CDA743-DAB4-4732-A61B-65266498EADB}" srcOrd="0" destOrd="0" parTransId="{B666CABB-6B00-41BE-9876-9623620BC374}" sibTransId="{4D709257-239E-4D89-9105-9EE761547EA0}"/>
    <dgm:cxn modelId="{72C2EB2F-EA19-4D76-9542-7BA1A4B1D6C5}" type="presOf" srcId="{8CDFC3BF-3F78-415F-BC97-4EAC3117D353}" destId="{C2B578D1-CACA-4892-9D15-9B6727C4C3F0}" srcOrd="0" destOrd="0" presId="urn:microsoft.com/office/officeart/2005/8/layout/orgChart1"/>
    <dgm:cxn modelId="{2982294D-EB9E-400D-9F46-CB0069A12ADD}" type="presOf" srcId="{D73EB5F2-F93D-4582-A3A7-81D08DA98F00}" destId="{698E2FEA-6C6C-4EAB-9DE5-34AB8DB45A16}" srcOrd="0" destOrd="0" presId="urn:microsoft.com/office/officeart/2005/8/layout/orgChart1"/>
    <dgm:cxn modelId="{125B8F0D-4DE6-4D3B-9CCB-4816F3189E76}" srcId="{F46E4554-90C4-476A-8BF4-07B133B051DC}" destId="{C68CFBAE-1F84-4CA0-A640-95F9BA75F220}" srcOrd="1" destOrd="0" parTransId="{D73EB5F2-F93D-4582-A3A7-81D08DA98F00}" sibTransId="{4C1CD4CC-0884-446F-B305-67662114B3AC}"/>
    <dgm:cxn modelId="{DB3D6B80-9279-4F6D-B4B2-A9CC81AAA618}" type="presOf" srcId="{8CDFC3BF-3F78-415F-BC97-4EAC3117D353}" destId="{32C9D378-4B53-44E0-A768-44047F65E46A}" srcOrd="1" destOrd="0" presId="urn:microsoft.com/office/officeart/2005/8/layout/orgChart1"/>
    <dgm:cxn modelId="{5A7FA6A5-7BC3-45A8-B243-514CABE05176}" type="presParOf" srcId="{FC74212C-E8AE-4169-ABD1-2541BE504A79}" destId="{21555247-9968-4DD7-AC58-C0ED4ACA91BF}" srcOrd="0" destOrd="0" presId="urn:microsoft.com/office/officeart/2005/8/layout/orgChart1"/>
    <dgm:cxn modelId="{6A4758DE-3B4A-48FA-A4EA-436025784118}" type="presParOf" srcId="{21555247-9968-4DD7-AC58-C0ED4ACA91BF}" destId="{32E23C07-15DE-4354-8FD5-74E8936130A1}" srcOrd="0" destOrd="0" presId="urn:microsoft.com/office/officeart/2005/8/layout/orgChart1"/>
    <dgm:cxn modelId="{16DB0D69-EC24-462A-8319-7539E143F77A}" type="presParOf" srcId="{32E23C07-15DE-4354-8FD5-74E8936130A1}" destId="{C2B578D1-CACA-4892-9D15-9B6727C4C3F0}" srcOrd="0" destOrd="0" presId="urn:microsoft.com/office/officeart/2005/8/layout/orgChart1"/>
    <dgm:cxn modelId="{335D0CF4-E15C-49F6-A942-0DAE99E9259E}" type="presParOf" srcId="{32E23C07-15DE-4354-8FD5-74E8936130A1}" destId="{32C9D378-4B53-44E0-A768-44047F65E46A}" srcOrd="1" destOrd="0" presId="urn:microsoft.com/office/officeart/2005/8/layout/orgChart1"/>
    <dgm:cxn modelId="{DE9DDEB2-C994-49B3-AF11-1EA4A6E85A81}" type="presParOf" srcId="{21555247-9968-4DD7-AC58-C0ED4ACA91BF}" destId="{879BDFFD-9C83-47E5-95B7-06D13D9DED6C}" srcOrd="1" destOrd="0" presId="urn:microsoft.com/office/officeart/2005/8/layout/orgChart1"/>
    <dgm:cxn modelId="{4C5340C8-829B-458E-83EC-2DA8EE6876CB}" type="presParOf" srcId="{879BDFFD-9C83-47E5-95B7-06D13D9DED6C}" destId="{6B446B3F-E04C-433F-AD31-764638DBE427}" srcOrd="0" destOrd="0" presId="urn:microsoft.com/office/officeart/2005/8/layout/orgChart1"/>
    <dgm:cxn modelId="{F8CD7DA7-AD65-456A-930F-80A208E46F05}" type="presParOf" srcId="{879BDFFD-9C83-47E5-95B7-06D13D9DED6C}" destId="{BA3758DA-A0F4-4165-BAEA-16D4F8DC1004}" srcOrd="1" destOrd="0" presId="urn:microsoft.com/office/officeart/2005/8/layout/orgChart1"/>
    <dgm:cxn modelId="{CE3BE3E9-ABE4-4BCD-B9A9-98A82CC01EF7}" type="presParOf" srcId="{BA3758DA-A0F4-4165-BAEA-16D4F8DC1004}" destId="{E2DB37A8-529C-4FE0-BD6C-C52C2A8E25C5}" srcOrd="0" destOrd="0" presId="urn:microsoft.com/office/officeart/2005/8/layout/orgChart1"/>
    <dgm:cxn modelId="{7089926D-4F6F-44CA-8D88-EC087DF1E2DE}" type="presParOf" srcId="{E2DB37A8-529C-4FE0-BD6C-C52C2A8E25C5}" destId="{F78F649B-B018-488F-B2E9-47F65BEB9A86}" srcOrd="0" destOrd="0" presId="urn:microsoft.com/office/officeart/2005/8/layout/orgChart1"/>
    <dgm:cxn modelId="{FECF5105-948F-487B-8342-E7CB34BFBB24}" type="presParOf" srcId="{E2DB37A8-529C-4FE0-BD6C-C52C2A8E25C5}" destId="{B3572AC8-5DA3-4E0B-8A14-C24F4D09DF24}" srcOrd="1" destOrd="0" presId="urn:microsoft.com/office/officeart/2005/8/layout/orgChart1"/>
    <dgm:cxn modelId="{AC4951EB-C8A5-47A9-8897-44A9D69548B3}" type="presParOf" srcId="{BA3758DA-A0F4-4165-BAEA-16D4F8DC1004}" destId="{6DEB825A-0BCB-40AA-8A50-B8E323CACD94}" srcOrd="1" destOrd="0" presId="urn:microsoft.com/office/officeart/2005/8/layout/orgChart1"/>
    <dgm:cxn modelId="{03B98730-9934-4E57-B433-DE9756A09C32}" type="presParOf" srcId="{6DEB825A-0BCB-40AA-8A50-B8E323CACD94}" destId="{13CF31B2-8837-45E4-A0EF-06DF8201C38C}" srcOrd="0" destOrd="0" presId="urn:microsoft.com/office/officeart/2005/8/layout/orgChart1"/>
    <dgm:cxn modelId="{8F4B21FB-4A97-4E09-9C1B-625B65F2AAE5}" type="presParOf" srcId="{6DEB825A-0BCB-40AA-8A50-B8E323CACD94}" destId="{B8864A59-7F6D-4921-B023-917D7EDD0846}" srcOrd="1" destOrd="0" presId="urn:microsoft.com/office/officeart/2005/8/layout/orgChart1"/>
    <dgm:cxn modelId="{EBC9F203-29C0-4694-A59A-BD9D9C08ECD9}" type="presParOf" srcId="{B8864A59-7F6D-4921-B023-917D7EDD0846}" destId="{06CEB707-4F99-417B-BF48-ED382C3B4B53}" srcOrd="0" destOrd="0" presId="urn:microsoft.com/office/officeart/2005/8/layout/orgChart1"/>
    <dgm:cxn modelId="{12A8CC59-A467-4428-B992-5FFEA2EC52F8}" type="presParOf" srcId="{06CEB707-4F99-417B-BF48-ED382C3B4B53}" destId="{2389BA04-641C-44A2-BA56-D9C8BE97B725}" srcOrd="0" destOrd="0" presId="urn:microsoft.com/office/officeart/2005/8/layout/orgChart1"/>
    <dgm:cxn modelId="{D3F972A8-41B7-4B3D-89C6-8D60D34007BD}" type="presParOf" srcId="{06CEB707-4F99-417B-BF48-ED382C3B4B53}" destId="{07896794-2DFE-42A5-A725-5180056A770E}" srcOrd="1" destOrd="0" presId="urn:microsoft.com/office/officeart/2005/8/layout/orgChart1"/>
    <dgm:cxn modelId="{22C672E0-841A-45FC-95EE-7DC56CBC1F15}" type="presParOf" srcId="{B8864A59-7F6D-4921-B023-917D7EDD0846}" destId="{47E2BD07-42ED-4EA4-955E-E5AE9AB8736E}" srcOrd="1" destOrd="0" presId="urn:microsoft.com/office/officeart/2005/8/layout/orgChart1"/>
    <dgm:cxn modelId="{9F4EFD89-7787-4EA9-A5AD-103E3EE4981D}" type="presParOf" srcId="{B8864A59-7F6D-4921-B023-917D7EDD0846}" destId="{3042B46C-F0AC-4598-A961-E30CD1A632C4}" srcOrd="2" destOrd="0" presId="urn:microsoft.com/office/officeart/2005/8/layout/orgChart1"/>
    <dgm:cxn modelId="{2C0E508E-6226-44C5-95D9-2DA8A44C9082}" type="presParOf" srcId="{6DEB825A-0BCB-40AA-8A50-B8E323CACD94}" destId="{698E2FEA-6C6C-4EAB-9DE5-34AB8DB45A16}" srcOrd="2" destOrd="0" presId="urn:microsoft.com/office/officeart/2005/8/layout/orgChart1"/>
    <dgm:cxn modelId="{D399D479-8683-4B59-ADA7-D3616FC452EB}" type="presParOf" srcId="{6DEB825A-0BCB-40AA-8A50-B8E323CACD94}" destId="{4D89B3E7-2035-4479-96F7-4D4075A86247}" srcOrd="3" destOrd="0" presId="urn:microsoft.com/office/officeart/2005/8/layout/orgChart1"/>
    <dgm:cxn modelId="{6840D055-3FC7-44FE-AF16-D6CF555499E2}" type="presParOf" srcId="{4D89B3E7-2035-4479-96F7-4D4075A86247}" destId="{745EB1B7-C302-4C41-869B-0AC828B513AD}" srcOrd="0" destOrd="0" presId="urn:microsoft.com/office/officeart/2005/8/layout/orgChart1"/>
    <dgm:cxn modelId="{F8CD37C0-0BC9-4E79-A065-83AA9BAAE758}" type="presParOf" srcId="{745EB1B7-C302-4C41-869B-0AC828B513AD}" destId="{7E16DF80-C542-412E-941C-ECD4D1F38C21}" srcOrd="0" destOrd="0" presId="urn:microsoft.com/office/officeart/2005/8/layout/orgChart1"/>
    <dgm:cxn modelId="{FE05E2A1-7FBE-49D4-A472-68ED06BDA1BB}" type="presParOf" srcId="{745EB1B7-C302-4C41-869B-0AC828B513AD}" destId="{A06F3506-663E-4F0B-8033-7EB039E42A7D}" srcOrd="1" destOrd="0" presId="urn:microsoft.com/office/officeart/2005/8/layout/orgChart1"/>
    <dgm:cxn modelId="{6CC26FAD-735F-4C06-9B70-A95D59778ACA}" type="presParOf" srcId="{4D89B3E7-2035-4479-96F7-4D4075A86247}" destId="{F9DA12D4-FEC4-449A-9EB9-F0E7D575894E}" srcOrd="1" destOrd="0" presId="urn:microsoft.com/office/officeart/2005/8/layout/orgChart1"/>
    <dgm:cxn modelId="{DE059478-A2FD-48C8-8B63-B3F859AA1A72}" type="presParOf" srcId="{4D89B3E7-2035-4479-96F7-4D4075A86247}" destId="{9EC7C63B-2CE2-4B45-988D-9765144388C9}" srcOrd="2" destOrd="0" presId="urn:microsoft.com/office/officeart/2005/8/layout/orgChart1"/>
    <dgm:cxn modelId="{143D0DAC-00FA-4AED-9B5D-02FD81A36D49}" type="presParOf" srcId="{BA3758DA-A0F4-4165-BAEA-16D4F8DC1004}" destId="{BA873ACD-62E9-4D15-9C69-3A1425062498}" srcOrd="2" destOrd="0" presId="urn:microsoft.com/office/officeart/2005/8/layout/orgChart1"/>
    <dgm:cxn modelId="{29FC755E-7878-4BBE-89D1-5EADF34248D2}" type="presParOf" srcId="{879BDFFD-9C83-47E5-95B7-06D13D9DED6C}" destId="{1C05556E-AA81-4265-B5F8-1F487FC01723}" srcOrd="2" destOrd="0" presId="urn:microsoft.com/office/officeart/2005/8/layout/orgChart1"/>
    <dgm:cxn modelId="{5C61F561-22E9-4E08-8540-376049ADA723}" type="presParOf" srcId="{879BDFFD-9C83-47E5-95B7-06D13D9DED6C}" destId="{DAF25818-2050-40B9-8D8A-09E40455D869}" srcOrd="3" destOrd="0" presId="urn:microsoft.com/office/officeart/2005/8/layout/orgChart1"/>
    <dgm:cxn modelId="{0F5F5266-5B7C-4B98-9989-D072F0B2400D}" type="presParOf" srcId="{DAF25818-2050-40B9-8D8A-09E40455D869}" destId="{DA0F2D35-2027-40DB-B058-F2C6F085E5ED}" srcOrd="0" destOrd="0" presId="urn:microsoft.com/office/officeart/2005/8/layout/orgChart1"/>
    <dgm:cxn modelId="{11ED4339-540D-4916-8DE4-2BDBA850837D}" type="presParOf" srcId="{DA0F2D35-2027-40DB-B058-F2C6F085E5ED}" destId="{4451CB74-961F-4D93-8FF7-A2A313D7B533}" srcOrd="0" destOrd="0" presId="urn:microsoft.com/office/officeart/2005/8/layout/orgChart1"/>
    <dgm:cxn modelId="{5365CD0E-D413-4E43-88D0-1AC40D6BF6D2}" type="presParOf" srcId="{DA0F2D35-2027-40DB-B058-F2C6F085E5ED}" destId="{0620554B-AB94-4DCA-9FF6-3AC86465CCEC}" srcOrd="1" destOrd="0" presId="urn:microsoft.com/office/officeart/2005/8/layout/orgChart1"/>
    <dgm:cxn modelId="{FC3BA196-4166-4BAE-BE85-2C73CB09FC0D}" type="presParOf" srcId="{DAF25818-2050-40B9-8D8A-09E40455D869}" destId="{21848424-3D04-49F3-94B9-F527708B8190}" srcOrd="1" destOrd="0" presId="urn:microsoft.com/office/officeart/2005/8/layout/orgChart1"/>
    <dgm:cxn modelId="{156E0B02-AA06-4890-87ED-7583ECD8BFDE}" type="presParOf" srcId="{21848424-3D04-49F3-94B9-F527708B8190}" destId="{DB904BA7-E785-4D25-AADE-6A334B0C605F}" srcOrd="0" destOrd="0" presId="urn:microsoft.com/office/officeart/2005/8/layout/orgChart1"/>
    <dgm:cxn modelId="{4D4216CE-38F7-49CA-87E8-151D65F799F7}" type="presParOf" srcId="{21848424-3D04-49F3-94B9-F527708B8190}" destId="{DF6BCD66-4EEB-4EF1-B3F9-3F682E9AF388}" srcOrd="1" destOrd="0" presId="urn:microsoft.com/office/officeart/2005/8/layout/orgChart1"/>
    <dgm:cxn modelId="{1713FB46-1A99-46E3-8972-323A41D3CB7D}" type="presParOf" srcId="{DF6BCD66-4EEB-4EF1-B3F9-3F682E9AF388}" destId="{55011B7E-ED41-441C-AE31-891613F83309}" srcOrd="0" destOrd="0" presId="urn:microsoft.com/office/officeart/2005/8/layout/orgChart1"/>
    <dgm:cxn modelId="{D06A66E2-22C3-402D-ADE6-D8B2A717D369}" type="presParOf" srcId="{55011B7E-ED41-441C-AE31-891613F83309}" destId="{BBCCA81C-6CEB-44B7-9589-D8FD41453D50}" srcOrd="0" destOrd="0" presId="urn:microsoft.com/office/officeart/2005/8/layout/orgChart1"/>
    <dgm:cxn modelId="{C22091FE-6997-4397-B8A5-91086CBC5D6B}" type="presParOf" srcId="{55011B7E-ED41-441C-AE31-891613F83309}" destId="{0AD234EC-AA2C-4B9E-B48E-09AE74A87C55}" srcOrd="1" destOrd="0" presId="urn:microsoft.com/office/officeart/2005/8/layout/orgChart1"/>
    <dgm:cxn modelId="{E87A370E-46EF-48C8-956B-2567E130E936}" type="presParOf" srcId="{DF6BCD66-4EEB-4EF1-B3F9-3F682E9AF388}" destId="{E2A50E97-4D7E-4CF6-BB70-73673D25D026}" srcOrd="1" destOrd="0" presId="urn:microsoft.com/office/officeart/2005/8/layout/orgChart1"/>
    <dgm:cxn modelId="{1B4C2F08-2854-4C51-8C53-4BC326F0E96A}" type="presParOf" srcId="{DF6BCD66-4EEB-4EF1-B3F9-3F682E9AF388}" destId="{6063940A-D89F-4D1A-94C9-D346544C2D75}" srcOrd="2" destOrd="0" presId="urn:microsoft.com/office/officeart/2005/8/layout/orgChart1"/>
    <dgm:cxn modelId="{0E7F5128-5253-4300-AE3E-195265582846}" type="presParOf" srcId="{21848424-3D04-49F3-94B9-F527708B8190}" destId="{6D40EFDB-6DE6-427A-9893-78405329083D}" srcOrd="2" destOrd="0" presId="urn:microsoft.com/office/officeart/2005/8/layout/orgChart1"/>
    <dgm:cxn modelId="{84F36C21-07C1-451E-AFF9-F84B507C4E3F}" type="presParOf" srcId="{21848424-3D04-49F3-94B9-F527708B8190}" destId="{15CAEE29-E516-42EB-B577-E3D1CAA40BF1}" srcOrd="3" destOrd="0" presId="urn:microsoft.com/office/officeart/2005/8/layout/orgChart1"/>
    <dgm:cxn modelId="{439E78CF-9456-48BD-90E1-A4CC6020CBB6}" type="presParOf" srcId="{15CAEE29-E516-42EB-B577-E3D1CAA40BF1}" destId="{823EE241-4DB0-4F48-91B3-0820405AFA18}" srcOrd="0" destOrd="0" presId="urn:microsoft.com/office/officeart/2005/8/layout/orgChart1"/>
    <dgm:cxn modelId="{4C714C28-5554-4ABB-BC8C-684EECE1EFCA}" type="presParOf" srcId="{823EE241-4DB0-4F48-91B3-0820405AFA18}" destId="{E3810451-1BB8-45CD-B3C3-9FFCCEBF7BD8}" srcOrd="0" destOrd="0" presId="urn:microsoft.com/office/officeart/2005/8/layout/orgChart1"/>
    <dgm:cxn modelId="{000B96E6-81B6-4E9A-8732-DB7C753B7948}" type="presParOf" srcId="{823EE241-4DB0-4F48-91B3-0820405AFA18}" destId="{53F51288-0FCB-4C9F-8C1A-86BA0C7A30A6}" srcOrd="1" destOrd="0" presId="urn:microsoft.com/office/officeart/2005/8/layout/orgChart1"/>
    <dgm:cxn modelId="{8D86863B-D714-4BF4-B884-9A1A7C514A2A}" type="presParOf" srcId="{15CAEE29-E516-42EB-B577-E3D1CAA40BF1}" destId="{B265B93B-0857-46AC-8AC7-7E5DBF4445FB}" srcOrd="1" destOrd="0" presId="urn:microsoft.com/office/officeart/2005/8/layout/orgChart1"/>
    <dgm:cxn modelId="{3DB6A4D0-A7E5-41DE-94DE-FE3F8169EA24}" type="presParOf" srcId="{15CAEE29-E516-42EB-B577-E3D1CAA40BF1}" destId="{30A9D48E-396C-45D4-911F-3E223A139B1E}" srcOrd="2" destOrd="0" presId="urn:microsoft.com/office/officeart/2005/8/layout/orgChart1"/>
    <dgm:cxn modelId="{FA0190B8-87D6-4753-BB6F-451C5C439FA9}" type="presParOf" srcId="{DAF25818-2050-40B9-8D8A-09E40455D869}" destId="{D40443B4-1DF3-4349-85F8-B244E2565302}" srcOrd="2" destOrd="0" presId="urn:microsoft.com/office/officeart/2005/8/layout/orgChart1"/>
    <dgm:cxn modelId="{28A02003-D06B-466A-8AE4-0E431730E66C}" type="presParOf" srcId="{21555247-9968-4DD7-AC58-C0ED4ACA91BF}" destId="{1480F396-9248-4AF9-9304-8D672A25FD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421F20-4874-4CB9-85CE-6BBB36788194}" type="doc">
      <dgm:prSet loTypeId="urn:microsoft.com/office/officeart/2005/8/layout/orgChart1" loCatId="hierarchy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79E2ABA-A60A-461B-88F6-41D1D8CCAB95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Условия Брестской церковной унии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004C0E3F-87CD-4F4C-84D1-60109F87D4EE}" type="parTrans" cxnId="{231D77D3-8F36-436E-8151-5E17E1F3F730}">
      <dgm:prSet/>
      <dgm:spPr/>
      <dgm:t>
        <a:bodyPr/>
        <a:lstStyle/>
        <a:p>
          <a:endParaRPr lang="ru-RU"/>
        </a:p>
      </dgm:t>
    </dgm:pt>
    <dgm:pt modelId="{F039EDC2-12A8-41E0-B890-3CBAFCAC7DC4}" type="sibTrans" cxnId="{231D77D3-8F36-436E-8151-5E17E1F3F730}">
      <dgm:prSet/>
      <dgm:spPr/>
      <dgm:t>
        <a:bodyPr/>
        <a:lstStyle/>
        <a:p>
          <a:endParaRPr lang="ru-RU"/>
        </a:p>
      </dgm:t>
    </dgm:pt>
    <dgm:pt modelId="{7DDD7893-5C09-46DA-B4C8-143AA237BEB4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создание униатской церкви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7D1D1842-F95C-461A-ADB9-3B0ADE1F5D01}" type="parTrans" cxnId="{033C6B54-333D-4C5A-B6E8-6F81E38CFDDB}">
      <dgm:prSet/>
      <dgm:spPr/>
      <dgm:t>
        <a:bodyPr/>
        <a:lstStyle/>
        <a:p>
          <a:endParaRPr lang="ru-RU"/>
        </a:p>
      </dgm:t>
    </dgm:pt>
    <dgm:pt modelId="{35A6DFA1-E1D2-4535-8ED1-3356586ADFFE}" type="sibTrans" cxnId="{033C6B54-333D-4C5A-B6E8-6F81E38CFDDB}">
      <dgm:prSet/>
      <dgm:spPr/>
      <dgm:t>
        <a:bodyPr/>
        <a:lstStyle/>
        <a:p>
          <a:endParaRPr lang="ru-RU"/>
        </a:p>
      </dgm:t>
    </dgm:pt>
    <dgm:pt modelId="{12F5C520-19ED-414C-8454-34620C0EA65A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вероучение - католическое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9831134B-0912-481A-B4A1-5CD4601EA86E}" type="parTrans" cxnId="{5EBBF3DA-A8B1-4337-BA83-865C55E5C550}">
      <dgm:prSet/>
      <dgm:spPr/>
      <dgm:t>
        <a:bodyPr/>
        <a:lstStyle/>
        <a:p>
          <a:endParaRPr lang="ru-RU"/>
        </a:p>
      </dgm:t>
    </dgm:pt>
    <dgm:pt modelId="{C6B34DA6-C11E-4786-9AB0-2E675B2283A4}" type="sibTrans" cxnId="{5EBBF3DA-A8B1-4337-BA83-865C55E5C550}">
      <dgm:prSet/>
      <dgm:spPr/>
      <dgm:t>
        <a:bodyPr/>
        <a:lstStyle/>
        <a:p>
          <a:endParaRPr lang="ru-RU"/>
        </a:p>
      </dgm:t>
    </dgm:pt>
    <dgm:pt modelId="{0EE662BF-3214-4843-8950-E8006DA95308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подчинение папе римскому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E4A73699-F877-44AD-A9F2-F2756519D518}" type="parTrans" cxnId="{4D6FED57-FB64-40EB-9577-6E598F4D32E5}">
      <dgm:prSet/>
      <dgm:spPr/>
      <dgm:t>
        <a:bodyPr/>
        <a:lstStyle/>
        <a:p>
          <a:endParaRPr lang="ru-RU"/>
        </a:p>
      </dgm:t>
    </dgm:pt>
    <dgm:pt modelId="{CA49197B-7656-401F-BA4F-796EF16E23D6}" type="sibTrans" cxnId="{4D6FED57-FB64-40EB-9577-6E598F4D32E5}">
      <dgm:prSet/>
      <dgm:spPr/>
      <dgm:t>
        <a:bodyPr/>
        <a:lstStyle/>
        <a:p>
          <a:endParaRPr lang="ru-RU"/>
        </a:p>
      </dgm:t>
    </dgm:pt>
    <dgm:pt modelId="{21F5D23F-DC5B-4CDB-9FA1-884D36D9EC34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обряды - православные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80F1FAF2-92F4-4792-B820-20354571251F}" type="parTrans" cxnId="{05909F75-6E9D-4E2F-8D4D-48217C8F382A}">
      <dgm:prSet/>
      <dgm:spPr/>
      <dgm:t>
        <a:bodyPr/>
        <a:lstStyle/>
        <a:p>
          <a:endParaRPr lang="ru-RU"/>
        </a:p>
      </dgm:t>
    </dgm:pt>
    <dgm:pt modelId="{FB98797F-762A-42C1-B534-D3E85E56A862}" type="sibTrans" cxnId="{05909F75-6E9D-4E2F-8D4D-48217C8F382A}">
      <dgm:prSet/>
      <dgm:spPr/>
      <dgm:t>
        <a:bodyPr/>
        <a:lstStyle/>
        <a:p>
          <a:endParaRPr lang="ru-RU"/>
        </a:p>
      </dgm:t>
    </dgm:pt>
    <dgm:pt modelId="{98B27EC4-F90B-4F89-B7C0-8BAA718F65C6}" type="pres">
      <dgm:prSet presAssocID="{F2421F20-4874-4CB9-85CE-6BBB3678819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DD506C8-1D1B-4328-8949-45EAAD0B175C}" type="pres">
      <dgm:prSet presAssocID="{B79E2ABA-A60A-461B-88F6-41D1D8CCAB95}" presName="hierRoot1" presStyleCnt="0">
        <dgm:presLayoutVars>
          <dgm:hierBranch val="init"/>
        </dgm:presLayoutVars>
      </dgm:prSet>
      <dgm:spPr/>
    </dgm:pt>
    <dgm:pt modelId="{E9F03322-9329-455A-B695-846D2F6AA896}" type="pres">
      <dgm:prSet presAssocID="{B79E2ABA-A60A-461B-88F6-41D1D8CCAB95}" presName="rootComposite1" presStyleCnt="0"/>
      <dgm:spPr/>
    </dgm:pt>
    <dgm:pt modelId="{B13835CD-BAF9-49A9-8758-7E67DFC5CC6F}" type="pres">
      <dgm:prSet presAssocID="{B79E2ABA-A60A-461B-88F6-41D1D8CCAB95}" presName="rootText1" presStyleLbl="node0" presStyleIdx="0" presStyleCnt="1" custScaleX="274601" custScaleY="132416">
        <dgm:presLayoutVars>
          <dgm:chPref val="3"/>
        </dgm:presLayoutVars>
      </dgm:prSet>
      <dgm:spPr/>
    </dgm:pt>
    <dgm:pt modelId="{9239C117-B082-4368-B3FF-9DA4F7502F13}" type="pres">
      <dgm:prSet presAssocID="{B79E2ABA-A60A-461B-88F6-41D1D8CCAB95}" presName="rootConnector1" presStyleLbl="node1" presStyleIdx="0" presStyleCnt="0"/>
      <dgm:spPr/>
    </dgm:pt>
    <dgm:pt modelId="{C6D3B7D8-63AC-46AB-AEB7-11BDC236C241}" type="pres">
      <dgm:prSet presAssocID="{B79E2ABA-A60A-461B-88F6-41D1D8CCAB95}" presName="hierChild2" presStyleCnt="0"/>
      <dgm:spPr/>
    </dgm:pt>
    <dgm:pt modelId="{134AFAF0-CBE5-476F-87A9-F16EAE610DC3}" type="pres">
      <dgm:prSet presAssocID="{7D1D1842-F95C-461A-ADB9-3B0ADE1F5D01}" presName="Name37" presStyleLbl="parChTrans1D2" presStyleIdx="0" presStyleCnt="4"/>
      <dgm:spPr/>
    </dgm:pt>
    <dgm:pt modelId="{DA65800C-8BEC-4998-84C6-57970E82331D}" type="pres">
      <dgm:prSet presAssocID="{7DDD7893-5C09-46DA-B4C8-143AA237BEB4}" presName="hierRoot2" presStyleCnt="0">
        <dgm:presLayoutVars>
          <dgm:hierBranch val="init"/>
        </dgm:presLayoutVars>
      </dgm:prSet>
      <dgm:spPr/>
    </dgm:pt>
    <dgm:pt modelId="{0B4469B3-0BDE-4D08-A25B-A5C3653A2B24}" type="pres">
      <dgm:prSet presAssocID="{7DDD7893-5C09-46DA-B4C8-143AA237BEB4}" presName="rootComposite" presStyleCnt="0"/>
      <dgm:spPr/>
    </dgm:pt>
    <dgm:pt modelId="{7E7D76C7-F9D5-48AE-94CC-54BFFB6CD3EC}" type="pres">
      <dgm:prSet presAssocID="{7DDD7893-5C09-46DA-B4C8-143AA237BEB4}" presName="rootText" presStyleLbl="node2" presStyleIdx="0" presStyleCnt="4" custScaleY="1851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5CBE7B-FF13-4880-84B2-43CB0A90BBD5}" type="pres">
      <dgm:prSet presAssocID="{7DDD7893-5C09-46DA-B4C8-143AA237BEB4}" presName="rootConnector" presStyleLbl="node2" presStyleIdx="0" presStyleCnt="4"/>
      <dgm:spPr/>
    </dgm:pt>
    <dgm:pt modelId="{D81D21DE-4662-481B-AE71-154CA3FC612B}" type="pres">
      <dgm:prSet presAssocID="{7DDD7893-5C09-46DA-B4C8-143AA237BEB4}" presName="hierChild4" presStyleCnt="0"/>
      <dgm:spPr/>
    </dgm:pt>
    <dgm:pt modelId="{CCD30CB9-6F5F-4CC3-A66A-5E6B90E210DB}" type="pres">
      <dgm:prSet presAssocID="{7DDD7893-5C09-46DA-B4C8-143AA237BEB4}" presName="hierChild5" presStyleCnt="0"/>
      <dgm:spPr/>
    </dgm:pt>
    <dgm:pt modelId="{D5A5FE9D-8607-4403-9687-B3AD8C0B9609}" type="pres">
      <dgm:prSet presAssocID="{9831134B-0912-481A-B4A1-5CD4601EA86E}" presName="Name37" presStyleLbl="parChTrans1D2" presStyleIdx="1" presStyleCnt="4"/>
      <dgm:spPr/>
    </dgm:pt>
    <dgm:pt modelId="{9D839382-9FFB-4844-9176-8A9E8F54F0FC}" type="pres">
      <dgm:prSet presAssocID="{12F5C520-19ED-414C-8454-34620C0EA65A}" presName="hierRoot2" presStyleCnt="0">
        <dgm:presLayoutVars>
          <dgm:hierBranch val="init"/>
        </dgm:presLayoutVars>
      </dgm:prSet>
      <dgm:spPr/>
    </dgm:pt>
    <dgm:pt modelId="{75BADF42-556A-4E50-964D-81C5789E5AD9}" type="pres">
      <dgm:prSet presAssocID="{12F5C520-19ED-414C-8454-34620C0EA65A}" presName="rootComposite" presStyleCnt="0"/>
      <dgm:spPr/>
    </dgm:pt>
    <dgm:pt modelId="{B6C86D60-EDD5-4CCC-A161-79F840A0C62D}" type="pres">
      <dgm:prSet presAssocID="{12F5C520-19ED-414C-8454-34620C0EA65A}" presName="rootText" presStyleLbl="node2" presStyleIdx="1" presStyleCnt="4" custScaleY="1851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1DC93D-8EF0-4CAC-948B-C8E5AF280716}" type="pres">
      <dgm:prSet presAssocID="{12F5C520-19ED-414C-8454-34620C0EA65A}" presName="rootConnector" presStyleLbl="node2" presStyleIdx="1" presStyleCnt="4"/>
      <dgm:spPr/>
    </dgm:pt>
    <dgm:pt modelId="{0C6175F2-CDBC-4897-9AC4-36F2DA0A1285}" type="pres">
      <dgm:prSet presAssocID="{12F5C520-19ED-414C-8454-34620C0EA65A}" presName="hierChild4" presStyleCnt="0"/>
      <dgm:spPr/>
    </dgm:pt>
    <dgm:pt modelId="{89B96DA0-32ED-4633-B723-6573110ABE12}" type="pres">
      <dgm:prSet presAssocID="{12F5C520-19ED-414C-8454-34620C0EA65A}" presName="hierChild5" presStyleCnt="0"/>
      <dgm:spPr/>
    </dgm:pt>
    <dgm:pt modelId="{5A3BF19E-D79B-44D8-A4E7-3A3241802AF0}" type="pres">
      <dgm:prSet presAssocID="{E4A73699-F877-44AD-A9F2-F2756519D518}" presName="Name37" presStyleLbl="parChTrans1D2" presStyleIdx="2" presStyleCnt="4"/>
      <dgm:spPr/>
    </dgm:pt>
    <dgm:pt modelId="{E7B1CE5B-4A8B-4078-AB63-D58AE75DCE30}" type="pres">
      <dgm:prSet presAssocID="{0EE662BF-3214-4843-8950-E8006DA95308}" presName="hierRoot2" presStyleCnt="0">
        <dgm:presLayoutVars>
          <dgm:hierBranch val="init"/>
        </dgm:presLayoutVars>
      </dgm:prSet>
      <dgm:spPr/>
    </dgm:pt>
    <dgm:pt modelId="{45CD2942-6945-47D7-BE4C-FC40F8B8DB86}" type="pres">
      <dgm:prSet presAssocID="{0EE662BF-3214-4843-8950-E8006DA95308}" presName="rootComposite" presStyleCnt="0"/>
      <dgm:spPr/>
    </dgm:pt>
    <dgm:pt modelId="{47CDF315-F4E6-40EB-AB97-BDE42C4B87FA}" type="pres">
      <dgm:prSet presAssocID="{0EE662BF-3214-4843-8950-E8006DA95308}" presName="rootText" presStyleLbl="node2" presStyleIdx="2" presStyleCnt="4" custScaleY="1851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F65284-3A7B-401B-BDF3-86561CBFBE2A}" type="pres">
      <dgm:prSet presAssocID="{0EE662BF-3214-4843-8950-E8006DA95308}" presName="rootConnector" presStyleLbl="node2" presStyleIdx="2" presStyleCnt="4"/>
      <dgm:spPr/>
    </dgm:pt>
    <dgm:pt modelId="{A90B0E78-ED25-4953-B19D-DABB4C8A875B}" type="pres">
      <dgm:prSet presAssocID="{0EE662BF-3214-4843-8950-E8006DA95308}" presName="hierChild4" presStyleCnt="0"/>
      <dgm:spPr/>
    </dgm:pt>
    <dgm:pt modelId="{419F714D-E402-4C42-B79C-C3E77690C21C}" type="pres">
      <dgm:prSet presAssocID="{0EE662BF-3214-4843-8950-E8006DA95308}" presName="hierChild5" presStyleCnt="0"/>
      <dgm:spPr/>
    </dgm:pt>
    <dgm:pt modelId="{3E6FE3F7-5930-47AA-A8B8-11508B02E86B}" type="pres">
      <dgm:prSet presAssocID="{80F1FAF2-92F4-4792-B820-20354571251F}" presName="Name37" presStyleLbl="parChTrans1D2" presStyleIdx="3" presStyleCnt="4"/>
      <dgm:spPr/>
    </dgm:pt>
    <dgm:pt modelId="{45A0C5E3-E8F7-486F-B22E-FE276B0BE9CB}" type="pres">
      <dgm:prSet presAssocID="{21F5D23F-DC5B-4CDB-9FA1-884D36D9EC34}" presName="hierRoot2" presStyleCnt="0">
        <dgm:presLayoutVars>
          <dgm:hierBranch val="init"/>
        </dgm:presLayoutVars>
      </dgm:prSet>
      <dgm:spPr/>
    </dgm:pt>
    <dgm:pt modelId="{CD7B3C95-BA7F-4087-B8B0-84330CD00B56}" type="pres">
      <dgm:prSet presAssocID="{21F5D23F-DC5B-4CDB-9FA1-884D36D9EC34}" presName="rootComposite" presStyleCnt="0"/>
      <dgm:spPr/>
    </dgm:pt>
    <dgm:pt modelId="{2EFD34CF-D727-4144-A9D8-5D44004FB827}" type="pres">
      <dgm:prSet presAssocID="{21F5D23F-DC5B-4CDB-9FA1-884D36D9EC34}" presName="rootText" presStyleLbl="node2" presStyleIdx="3" presStyleCnt="4" custScaleY="1851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DFCAAD-9965-4C74-8064-CD181890D804}" type="pres">
      <dgm:prSet presAssocID="{21F5D23F-DC5B-4CDB-9FA1-884D36D9EC34}" presName="rootConnector" presStyleLbl="node2" presStyleIdx="3" presStyleCnt="4"/>
      <dgm:spPr/>
    </dgm:pt>
    <dgm:pt modelId="{57D4EB34-A6EC-4E1A-AF0C-49C58D233376}" type="pres">
      <dgm:prSet presAssocID="{21F5D23F-DC5B-4CDB-9FA1-884D36D9EC34}" presName="hierChild4" presStyleCnt="0"/>
      <dgm:spPr/>
    </dgm:pt>
    <dgm:pt modelId="{2003FE40-D38A-4689-936F-013AF8B7E87C}" type="pres">
      <dgm:prSet presAssocID="{21F5D23F-DC5B-4CDB-9FA1-884D36D9EC34}" presName="hierChild5" presStyleCnt="0"/>
      <dgm:spPr/>
    </dgm:pt>
    <dgm:pt modelId="{FC51EBC4-B535-4525-ACFB-AF362933BE1A}" type="pres">
      <dgm:prSet presAssocID="{B79E2ABA-A60A-461B-88F6-41D1D8CCAB95}" presName="hierChild3" presStyleCnt="0"/>
      <dgm:spPr/>
    </dgm:pt>
  </dgm:ptLst>
  <dgm:cxnLst>
    <dgm:cxn modelId="{559E5C9D-2750-4799-B824-CDA37C70E257}" type="presOf" srcId="{7DDD7893-5C09-46DA-B4C8-143AA237BEB4}" destId="{795CBE7B-FF13-4880-84B2-43CB0A90BBD5}" srcOrd="1" destOrd="0" presId="urn:microsoft.com/office/officeart/2005/8/layout/orgChart1"/>
    <dgm:cxn modelId="{22189C38-43DB-464D-A8DD-ABD3AE783C88}" type="presOf" srcId="{0EE662BF-3214-4843-8950-E8006DA95308}" destId="{47CDF315-F4E6-40EB-AB97-BDE42C4B87FA}" srcOrd="0" destOrd="0" presId="urn:microsoft.com/office/officeart/2005/8/layout/orgChart1"/>
    <dgm:cxn modelId="{19B602C3-9388-4DCD-BFFD-F4871593EB4C}" type="presOf" srcId="{7DDD7893-5C09-46DA-B4C8-143AA237BEB4}" destId="{7E7D76C7-F9D5-48AE-94CC-54BFFB6CD3EC}" srcOrd="0" destOrd="0" presId="urn:microsoft.com/office/officeart/2005/8/layout/orgChart1"/>
    <dgm:cxn modelId="{4A5657A3-BECE-46C9-88A0-278682A953C2}" type="presOf" srcId="{80F1FAF2-92F4-4792-B820-20354571251F}" destId="{3E6FE3F7-5930-47AA-A8B8-11508B02E86B}" srcOrd="0" destOrd="0" presId="urn:microsoft.com/office/officeart/2005/8/layout/orgChart1"/>
    <dgm:cxn modelId="{674BE0DF-CF2C-4818-98A4-FD8B6D45D367}" type="presOf" srcId="{0EE662BF-3214-4843-8950-E8006DA95308}" destId="{F0F65284-3A7B-401B-BDF3-86561CBFBE2A}" srcOrd="1" destOrd="0" presId="urn:microsoft.com/office/officeart/2005/8/layout/orgChart1"/>
    <dgm:cxn modelId="{05909F75-6E9D-4E2F-8D4D-48217C8F382A}" srcId="{B79E2ABA-A60A-461B-88F6-41D1D8CCAB95}" destId="{21F5D23F-DC5B-4CDB-9FA1-884D36D9EC34}" srcOrd="3" destOrd="0" parTransId="{80F1FAF2-92F4-4792-B820-20354571251F}" sibTransId="{FB98797F-762A-42C1-B534-D3E85E56A862}"/>
    <dgm:cxn modelId="{B4611251-2FEF-4C41-9835-8FFA4FEDD529}" type="presOf" srcId="{F2421F20-4874-4CB9-85CE-6BBB36788194}" destId="{98B27EC4-F90B-4F89-B7C0-8BAA718F65C6}" srcOrd="0" destOrd="0" presId="urn:microsoft.com/office/officeart/2005/8/layout/orgChart1"/>
    <dgm:cxn modelId="{B45BE573-1E9D-4E9A-B92E-053AE1BF4344}" type="presOf" srcId="{7D1D1842-F95C-461A-ADB9-3B0ADE1F5D01}" destId="{134AFAF0-CBE5-476F-87A9-F16EAE610DC3}" srcOrd="0" destOrd="0" presId="urn:microsoft.com/office/officeart/2005/8/layout/orgChart1"/>
    <dgm:cxn modelId="{E6FBA1A0-9561-4371-9802-37948ED083B8}" type="presOf" srcId="{B79E2ABA-A60A-461B-88F6-41D1D8CCAB95}" destId="{9239C117-B082-4368-B3FF-9DA4F7502F13}" srcOrd="1" destOrd="0" presId="urn:microsoft.com/office/officeart/2005/8/layout/orgChart1"/>
    <dgm:cxn modelId="{4D6FED57-FB64-40EB-9577-6E598F4D32E5}" srcId="{B79E2ABA-A60A-461B-88F6-41D1D8CCAB95}" destId="{0EE662BF-3214-4843-8950-E8006DA95308}" srcOrd="2" destOrd="0" parTransId="{E4A73699-F877-44AD-A9F2-F2756519D518}" sibTransId="{CA49197B-7656-401F-BA4F-796EF16E23D6}"/>
    <dgm:cxn modelId="{C8037EB4-8659-411D-9AA5-6356C6E1815C}" type="presOf" srcId="{12F5C520-19ED-414C-8454-34620C0EA65A}" destId="{F81DC93D-8EF0-4CAC-948B-C8E5AF280716}" srcOrd="1" destOrd="0" presId="urn:microsoft.com/office/officeart/2005/8/layout/orgChart1"/>
    <dgm:cxn modelId="{B075C219-90C0-4600-88AE-BA8C37757041}" type="presOf" srcId="{12F5C520-19ED-414C-8454-34620C0EA65A}" destId="{B6C86D60-EDD5-4CCC-A161-79F840A0C62D}" srcOrd="0" destOrd="0" presId="urn:microsoft.com/office/officeart/2005/8/layout/orgChart1"/>
    <dgm:cxn modelId="{4376B680-3CED-4F9B-B2AA-1386DE2201B1}" type="presOf" srcId="{21F5D23F-DC5B-4CDB-9FA1-884D36D9EC34}" destId="{EFDFCAAD-9965-4C74-8064-CD181890D804}" srcOrd="1" destOrd="0" presId="urn:microsoft.com/office/officeart/2005/8/layout/orgChart1"/>
    <dgm:cxn modelId="{0F855B36-E860-4D1F-B895-718AA3F22ABF}" type="presOf" srcId="{E4A73699-F877-44AD-A9F2-F2756519D518}" destId="{5A3BF19E-D79B-44D8-A4E7-3A3241802AF0}" srcOrd="0" destOrd="0" presId="urn:microsoft.com/office/officeart/2005/8/layout/orgChart1"/>
    <dgm:cxn modelId="{B431B8A1-6C6A-471D-9131-43CE0D61BBF9}" type="presOf" srcId="{B79E2ABA-A60A-461B-88F6-41D1D8CCAB95}" destId="{B13835CD-BAF9-49A9-8758-7E67DFC5CC6F}" srcOrd="0" destOrd="0" presId="urn:microsoft.com/office/officeart/2005/8/layout/orgChart1"/>
    <dgm:cxn modelId="{EEF2E713-CC77-454F-A031-66DCB403CC5E}" type="presOf" srcId="{9831134B-0912-481A-B4A1-5CD4601EA86E}" destId="{D5A5FE9D-8607-4403-9687-B3AD8C0B9609}" srcOrd="0" destOrd="0" presId="urn:microsoft.com/office/officeart/2005/8/layout/orgChart1"/>
    <dgm:cxn modelId="{231D77D3-8F36-436E-8151-5E17E1F3F730}" srcId="{F2421F20-4874-4CB9-85CE-6BBB36788194}" destId="{B79E2ABA-A60A-461B-88F6-41D1D8CCAB95}" srcOrd="0" destOrd="0" parTransId="{004C0E3F-87CD-4F4C-84D1-60109F87D4EE}" sibTransId="{F039EDC2-12A8-41E0-B890-3CBAFCAC7DC4}"/>
    <dgm:cxn modelId="{445C5660-9E4B-4EE6-A042-1B9CE457FEA6}" type="presOf" srcId="{21F5D23F-DC5B-4CDB-9FA1-884D36D9EC34}" destId="{2EFD34CF-D727-4144-A9D8-5D44004FB827}" srcOrd="0" destOrd="0" presId="urn:microsoft.com/office/officeart/2005/8/layout/orgChart1"/>
    <dgm:cxn modelId="{5EBBF3DA-A8B1-4337-BA83-865C55E5C550}" srcId="{B79E2ABA-A60A-461B-88F6-41D1D8CCAB95}" destId="{12F5C520-19ED-414C-8454-34620C0EA65A}" srcOrd="1" destOrd="0" parTransId="{9831134B-0912-481A-B4A1-5CD4601EA86E}" sibTransId="{C6B34DA6-C11E-4786-9AB0-2E675B2283A4}"/>
    <dgm:cxn modelId="{033C6B54-333D-4C5A-B6E8-6F81E38CFDDB}" srcId="{B79E2ABA-A60A-461B-88F6-41D1D8CCAB95}" destId="{7DDD7893-5C09-46DA-B4C8-143AA237BEB4}" srcOrd="0" destOrd="0" parTransId="{7D1D1842-F95C-461A-ADB9-3B0ADE1F5D01}" sibTransId="{35A6DFA1-E1D2-4535-8ED1-3356586ADFFE}"/>
    <dgm:cxn modelId="{A7F6442D-D919-4029-A0D8-03900EA812D1}" type="presParOf" srcId="{98B27EC4-F90B-4F89-B7C0-8BAA718F65C6}" destId="{BDD506C8-1D1B-4328-8949-45EAAD0B175C}" srcOrd="0" destOrd="0" presId="urn:microsoft.com/office/officeart/2005/8/layout/orgChart1"/>
    <dgm:cxn modelId="{D8B357DA-BE5D-4DAA-9E35-079742C02677}" type="presParOf" srcId="{BDD506C8-1D1B-4328-8949-45EAAD0B175C}" destId="{E9F03322-9329-455A-B695-846D2F6AA896}" srcOrd="0" destOrd="0" presId="urn:microsoft.com/office/officeart/2005/8/layout/orgChart1"/>
    <dgm:cxn modelId="{819A4BDB-355F-4676-B966-9B29013CC916}" type="presParOf" srcId="{E9F03322-9329-455A-B695-846D2F6AA896}" destId="{B13835CD-BAF9-49A9-8758-7E67DFC5CC6F}" srcOrd="0" destOrd="0" presId="urn:microsoft.com/office/officeart/2005/8/layout/orgChart1"/>
    <dgm:cxn modelId="{5ABCAEAF-5333-4F26-A35C-52C42706DA2F}" type="presParOf" srcId="{E9F03322-9329-455A-B695-846D2F6AA896}" destId="{9239C117-B082-4368-B3FF-9DA4F7502F13}" srcOrd="1" destOrd="0" presId="urn:microsoft.com/office/officeart/2005/8/layout/orgChart1"/>
    <dgm:cxn modelId="{04697519-81DC-4337-B57B-46702D0EBE62}" type="presParOf" srcId="{BDD506C8-1D1B-4328-8949-45EAAD0B175C}" destId="{C6D3B7D8-63AC-46AB-AEB7-11BDC236C241}" srcOrd="1" destOrd="0" presId="urn:microsoft.com/office/officeart/2005/8/layout/orgChart1"/>
    <dgm:cxn modelId="{2F19E3C1-B3BC-4068-B257-D9E427623C70}" type="presParOf" srcId="{C6D3B7D8-63AC-46AB-AEB7-11BDC236C241}" destId="{134AFAF0-CBE5-476F-87A9-F16EAE610DC3}" srcOrd="0" destOrd="0" presId="urn:microsoft.com/office/officeart/2005/8/layout/orgChart1"/>
    <dgm:cxn modelId="{5D80C83F-181D-4DA4-9664-B15F25CC8C68}" type="presParOf" srcId="{C6D3B7D8-63AC-46AB-AEB7-11BDC236C241}" destId="{DA65800C-8BEC-4998-84C6-57970E82331D}" srcOrd="1" destOrd="0" presId="urn:microsoft.com/office/officeart/2005/8/layout/orgChart1"/>
    <dgm:cxn modelId="{179B64FF-87C2-4879-AC12-79BAFAEC295C}" type="presParOf" srcId="{DA65800C-8BEC-4998-84C6-57970E82331D}" destId="{0B4469B3-0BDE-4D08-A25B-A5C3653A2B24}" srcOrd="0" destOrd="0" presId="urn:microsoft.com/office/officeart/2005/8/layout/orgChart1"/>
    <dgm:cxn modelId="{71BD4E9D-A98B-4294-96A5-F5EE0B0C35D3}" type="presParOf" srcId="{0B4469B3-0BDE-4D08-A25B-A5C3653A2B24}" destId="{7E7D76C7-F9D5-48AE-94CC-54BFFB6CD3EC}" srcOrd="0" destOrd="0" presId="urn:microsoft.com/office/officeart/2005/8/layout/orgChart1"/>
    <dgm:cxn modelId="{142A1315-0BFE-4AE9-BF39-20799D5319D6}" type="presParOf" srcId="{0B4469B3-0BDE-4D08-A25B-A5C3653A2B24}" destId="{795CBE7B-FF13-4880-84B2-43CB0A90BBD5}" srcOrd="1" destOrd="0" presId="urn:microsoft.com/office/officeart/2005/8/layout/orgChart1"/>
    <dgm:cxn modelId="{ADEBB875-AC02-460C-A049-062C3AB656A4}" type="presParOf" srcId="{DA65800C-8BEC-4998-84C6-57970E82331D}" destId="{D81D21DE-4662-481B-AE71-154CA3FC612B}" srcOrd="1" destOrd="0" presId="urn:microsoft.com/office/officeart/2005/8/layout/orgChart1"/>
    <dgm:cxn modelId="{DF99C2E4-150B-41BD-945C-265AE2D1D780}" type="presParOf" srcId="{DA65800C-8BEC-4998-84C6-57970E82331D}" destId="{CCD30CB9-6F5F-4CC3-A66A-5E6B90E210DB}" srcOrd="2" destOrd="0" presId="urn:microsoft.com/office/officeart/2005/8/layout/orgChart1"/>
    <dgm:cxn modelId="{4A2A811D-EB10-4B52-934D-9E1F8ADE90DA}" type="presParOf" srcId="{C6D3B7D8-63AC-46AB-AEB7-11BDC236C241}" destId="{D5A5FE9D-8607-4403-9687-B3AD8C0B9609}" srcOrd="2" destOrd="0" presId="urn:microsoft.com/office/officeart/2005/8/layout/orgChart1"/>
    <dgm:cxn modelId="{37879AA0-012E-4255-921C-0732CCE3382F}" type="presParOf" srcId="{C6D3B7D8-63AC-46AB-AEB7-11BDC236C241}" destId="{9D839382-9FFB-4844-9176-8A9E8F54F0FC}" srcOrd="3" destOrd="0" presId="urn:microsoft.com/office/officeart/2005/8/layout/orgChart1"/>
    <dgm:cxn modelId="{288125E2-8798-4184-AACC-923E006CA994}" type="presParOf" srcId="{9D839382-9FFB-4844-9176-8A9E8F54F0FC}" destId="{75BADF42-556A-4E50-964D-81C5789E5AD9}" srcOrd="0" destOrd="0" presId="urn:microsoft.com/office/officeart/2005/8/layout/orgChart1"/>
    <dgm:cxn modelId="{2BA02FFA-1227-44F1-A619-E439E810CE39}" type="presParOf" srcId="{75BADF42-556A-4E50-964D-81C5789E5AD9}" destId="{B6C86D60-EDD5-4CCC-A161-79F840A0C62D}" srcOrd="0" destOrd="0" presId="urn:microsoft.com/office/officeart/2005/8/layout/orgChart1"/>
    <dgm:cxn modelId="{5DB3D840-8DF2-4308-B02E-60690CD0B48B}" type="presParOf" srcId="{75BADF42-556A-4E50-964D-81C5789E5AD9}" destId="{F81DC93D-8EF0-4CAC-948B-C8E5AF280716}" srcOrd="1" destOrd="0" presId="urn:microsoft.com/office/officeart/2005/8/layout/orgChart1"/>
    <dgm:cxn modelId="{7DA8C46F-09D4-4F1D-A3AA-F738C143C2F6}" type="presParOf" srcId="{9D839382-9FFB-4844-9176-8A9E8F54F0FC}" destId="{0C6175F2-CDBC-4897-9AC4-36F2DA0A1285}" srcOrd="1" destOrd="0" presId="urn:microsoft.com/office/officeart/2005/8/layout/orgChart1"/>
    <dgm:cxn modelId="{72C5DEBB-470D-4664-BABC-79F34AE2B3AF}" type="presParOf" srcId="{9D839382-9FFB-4844-9176-8A9E8F54F0FC}" destId="{89B96DA0-32ED-4633-B723-6573110ABE12}" srcOrd="2" destOrd="0" presId="urn:microsoft.com/office/officeart/2005/8/layout/orgChart1"/>
    <dgm:cxn modelId="{FE7EF9E3-6AD3-4436-AC97-C10BF67BFDDB}" type="presParOf" srcId="{C6D3B7D8-63AC-46AB-AEB7-11BDC236C241}" destId="{5A3BF19E-D79B-44D8-A4E7-3A3241802AF0}" srcOrd="4" destOrd="0" presId="urn:microsoft.com/office/officeart/2005/8/layout/orgChart1"/>
    <dgm:cxn modelId="{80B4576F-FCF5-4782-9889-0E7CE6F67DA4}" type="presParOf" srcId="{C6D3B7D8-63AC-46AB-AEB7-11BDC236C241}" destId="{E7B1CE5B-4A8B-4078-AB63-D58AE75DCE30}" srcOrd="5" destOrd="0" presId="urn:microsoft.com/office/officeart/2005/8/layout/orgChart1"/>
    <dgm:cxn modelId="{566CC379-9C8A-4292-AF68-1A44A5F6053F}" type="presParOf" srcId="{E7B1CE5B-4A8B-4078-AB63-D58AE75DCE30}" destId="{45CD2942-6945-47D7-BE4C-FC40F8B8DB86}" srcOrd="0" destOrd="0" presId="urn:microsoft.com/office/officeart/2005/8/layout/orgChart1"/>
    <dgm:cxn modelId="{B52C819F-E94B-40B2-9E3F-D951B75242C8}" type="presParOf" srcId="{45CD2942-6945-47D7-BE4C-FC40F8B8DB86}" destId="{47CDF315-F4E6-40EB-AB97-BDE42C4B87FA}" srcOrd="0" destOrd="0" presId="urn:microsoft.com/office/officeart/2005/8/layout/orgChart1"/>
    <dgm:cxn modelId="{B380599E-871E-44DB-8AC7-A7DCA974140C}" type="presParOf" srcId="{45CD2942-6945-47D7-BE4C-FC40F8B8DB86}" destId="{F0F65284-3A7B-401B-BDF3-86561CBFBE2A}" srcOrd="1" destOrd="0" presId="urn:microsoft.com/office/officeart/2005/8/layout/orgChart1"/>
    <dgm:cxn modelId="{FBE7CE11-8FAC-4108-8087-30DE6709E4E4}" type="presParOf" srcId="{E7B1CE5B-4A8B-4078-AB63-D58AE75DCE30}" destId="{A90B0E78-ED25-4953-B19D-DABB4C8A875B}" srcOrd="1" destOrd="0" presId="urn:microsoft.com/office/officeart/2005/8/layout/orgChart1"/>
    <dgm:cxn modelId="{0EE18694-FB48-4531-9246-5EAC44380CCA}" type="presParOf" srcId="{E7B1CE5B-4A8B-4078-AB63-D58AE75DCE30}" destId="{419F714D-E402-4C42-B79C-C3E77690C21C}" srcOrd="2" destOrd="0" presId="urn:microsoft.com/office/officeart/2005/8/layout/orgChart1"/>
    <dgm:cxn modelId="{8CE58190-110E-42B0-853A-7C73AD2321FE}" type="presParOf" srcId="{C6D3B7D8-63AC-46AB-AEB7-11BDC236C241}" destId="{3E6FE3F7-5930-47AA-A8B8-11508B02E86B}" srcOrd="6" destOrd="0" presId="urn:microsoft.com/office/officeart/2005/8/layout/orgChart1"/>
    <dgm:cxn modelId="{D0662698-8A56-4CC1-B10A-6B2AC180C32E}" type="presParOf" srcId="{C6D3B7D8-63AC-46AB-AEB7-11BDC236C241}" destId="{45A0C5E3-E8F7-486F-B22E-FE276B0BE9CB}" srcOrd="7" destOrd="0" presId="urn:microsoft.com/office/officeart/2005/8/layout/orgChart1"/>
    <dgm:cxn modelId="{AFB774A5-1788-430C-A93C-94D0C2C0C22C}" type="presParOf" srcId="{45A0C5E3-E8F7-486F-B22E-FE276B0BE9CB}" destId="{CD7B3C95-BA7F-4087-B8B0-84330CD00B56}" srcOrd="0" destOrd="0" presId="urn:microsoft.com/office/officeart/2005/8/layout/orgChart1"/>
    <dgm:cxn modelId="{5E7761F8-6301-4716-9749-47C5D216EAE1}" type="presParOf" srcId="{CD7B3C95-BA7F-4087-B8B0-84330CD00B56}" destId="{2EFD34CF-D727-4144-A9D8-5D44004FB827}" srcOrd="0" destOrd="0" presId="urn:microsoft.com/office/officeart/2005/8/layout/orgChart1"/>
    <dgm:cxn modelId="{D998761A-9053-4E48-B538-12FA6DAD54BD}" type="presParOf" srcId="{CD7B3C95-BA7F-4087-B8B0-84330CD00B56}" destId="{EFDFCAAD-9965-4C74-8064-CD181890D804}" srcOrd="1" destOrd="0" presId="urn:microsoft.com/office/officeart/2005/8/layout/orgChart1"/>
    <dgm:cxn modelId="{09648160-6C31-4014-A3A0-FCE2059338FF}" type="presParOf" srcId="{45A0C5E3-E8F7-486F-B22E-FE276B0BE9CB}" destId="{57D4EB34-A6EC-4E1A-AF0C-49C58D233376}" srcOrd="1" destOrd="0" presId="urn:microsoft.com/office/officeart/2005/8/layout/orgChart1"/>
    <dgm:cxn modelId="{45AEEF7B-35B8-4F87-964D-52D4BA6C25DA}" type="presParOf" srcId="{45A0C5E3-E8F7-486F-B22E-FE276B0BE9CB}" destId="{2003FE40-D38A-4689-936F-013AF8B7E87C}" srcOrd="2" destOrd="0" presId="urn:microsoft.com/office/officeart/2005/8/layout/orgChart1"/>
    <dgm:cxn modelId="{0B138A6D-DA6F-4E8A-90E6-F4C0FD18B778}" type="presParOf" srcId="{BDD506C8-1D1B-4328-8949-45EAAD0B175C}" destId="{FC51EBC4-B535-4525-ACFB-AF362933BE1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5C3E1C-10EC-4CCF-8C64-EECBAC0F1A64}" type="doc">
      <dgm:prSet loTypeId="urn:microsoft.com/office/officeart/2005/8/layout/orgChart1" loCatId="hierarchy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901C8B78-0A91-4503-9230-BC9A01D3FE0B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Особенности Реформации в ВКЛ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856115CD-A0C4-4015-A46E-EB3EBD1CA3D5}" type="parTrans" cxnId="{9D58040B-006F-474B-AD40-B809B418848C}">
      <dgm:prSet/>
      <dgm:spPr/>
      <dgm:t>
        <a:bodyPr/>
        <a:lstStyle/>
        <a:p>
          <a:endParaRPr lang="ru-RU"/>
        </a:p>
      </dgm:t>
    </dgm:pt>
    <dgm:pt modelId="{1C75FE1A-0BE9-4C3B-9C5F-78057B133777}" type="sibTrans" cxnId="{9D58040B-006F-474B-AD40-B809B418848C}">
      <dgm:prSet/>
      <dgm:spPr/>
      <dgm:t>
        <a:bodyPr/>
        <a:lstStyle/>
        <a:p>
          <a:endParaRPr lang="ru-RU"/>
        </a:p>
      </dgm:t>
    </dgm:pt>
    <dgm:pt modelId="{5B8F28BD-3B9A-4EF6-BCB9-9870F3CF5070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охватила только высшие круги общества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47F9B07F-4D19-4D18-8B1F-310673BE29A5}" type="parTrans" cxnId="{2515A388-6537-43BD-891C-80ADEA00D85E}">
      <dgm:prSet/>
      <dgm:spPr/>
      <dgm:t>
        <a:bodyPr/>
        <a:lstStyle/>
        <a:p>
          <a:endParaRPr lang="ru-RU"/>
        </a:p>
      </dgm:t>
    </dgm:pt>
    <dgm:pt modelId="{F2870C5F-0792-489E-B980-DE83338F481B}" type="sibTrans" cxnId="{2515A388-6537-43BD-891C-80ADEA00D85E}">
      <dgm:prSet/>
      <dgm:spPr/>
      <dgm:t>
        <a:bodyPr/>
        <a:lstStyle/>
        <a:p>
          <a:endParaRPr lang="ru-RU"/>
        </a:p>
      </dgm:t>
    </dgm:pt>
    <dgm:pt modelId="{7532565A-ED3F-49FF-84A0-54915FE2A18B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основные направления Реформации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09368866-4880-467C-A42C-C8C355AF54E1}" type="parTrans" cxnId="{AEE0F942-EF83-41A9-8050-22F4A6ED6340}">
      <dgm:prSet/>
      <dgm:spPr/>
      <dgm:t>
        <a:bodyPr/>
        <a:lstStyle/>
        <a:p>
          <a:endParaRPr lang="ru-RU"/>
        </a:p>
      </dgm:t>
    </dgm:pt>
    <dgm:pt modelId="{3C63684C-3373-4FD7-876D-362D5F6ED22E}" type="sibTrans" cxnId="{AEE0F942-EF83-41A9-8050-22F4A6ED6340}">
      <dgm:prSet/>
      <dgm:spPr/>
      <dgm:t>
        <a:bodyPr/>
        <a:lstStyle/>
        <a:p>
          <a:endParaRPr lang="ru-RU"/>
        </a:p>
      </dgm:t>
    </dgm:pt>
    <dgm:pt modelId="{F6695D7F-68FE-4710-AECB-991DBBFD83A8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арианство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3FC41A92-E04C-413D-8E0B-A836EB74E780}" type="parTrans" cxnId="{805A3286-ABA5-4F04-9D54-4727D5170B62}">
      <dgm:prSet/>
      <dgm:spPr/>
      <dgm:t>
        <a:bodyPr/>
        <a:lstStyle/>
        <a:p>
          <a:endParaRPr lang="ru-RU"/>
        </a:p>
      </dgm:t>
    </dgm:pt>
    <dgm:pt modelId="{6180CB88-2F98-468A-8454-FBB7676A5761}" type="sibTrans" cxnId="{805A3286-ABA5-4F04-9D54-4727D5170B62}">
      <dgm:prSet/>
      <dgm:spPr/>
      <dgm:t>
        <a:bodyPr/>
        <a:lstStyle/>
        <a:p>
          <a:endParaRPr lang="ru-RU"/>
        </a:p>
      </dgm:t>
    </dgm:pt>
    <dgm:pt modelId="{443A6262-AB2F-4912-BF3C-668730CDB533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кальвинизм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BF6A828A-CE98-469D-AD33-1D041725FF83}" type="parTrans" cxnId="{B0675CB3-BBBE-4848-B4A4-2B0078614084}">
      <dgm:prSet/>
      <dgm:spPr/>
      <dgm:t>
        <a:bodyPr/>
        <a:lstStyle/>
        <a:p>
          <a:endParaRPr lang="ru-RU"/>
        </a:p>
      </dgm:t>
    </dgm:pt>
    <dgm:pt modelId="{2DB7C9CE-3239-4716-A619-BAE65AFD9CB4}" type="sibTrans" cxnId="{B0675CB3-BBBE-4848-B4A4-2B0078614084}">
      <dgm:prSet/>
      <dgm:spPr/>
      <dgm:t>
        <a:bodyPr/>
        <a:lstStyle/>
        <a:p>
          <a:endParaRPr lang="ru-RU"/>
        </a:p>
      </dgm:t>
    </dgm:pt>
    <dgm:pt modelId="{DC54904C-C2D6-4B61-9B94-00A758702152}" type="pres">
      <dgm:prSet presAssocID="{085C3E1C-10EC-4CCF-8C64-EECBAC0F1A6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FE47CE4-7D67-46DC-BB86-EDDAFBEB9E86}" type="pres">
      <dgm:prSet presAssocID="{901C8B78-0A91-4503-9230-BC9A01D3FE0B}" presName="hierRoot1" presStyleCnt="0">
        <dgm:presLayoutVars>
          <dgm:hierBranch val="init"/>
        </dgm:presLayoutVars>
      </dgm:prSet>
      <dgm:spPr/>
    </dgm:pt>
    <dgm:pt modelId="{0AB05FB7-5D63-42F8-AEA6-67E27844D2EF}" type="pres">
      <dgm:prSet presAssocID="{901C8B78-0A91-4503-9230-BC9A01D3FE0B}" presName="rootComposite1" presStyleCnt="0"/>
      <dgm:spPr/>
    </dgm:pt>
    <dgm:pt modelId="{60D82870-825E-4228-A15B-21FE9D0BD87C}" type="pres">
      <dgm:prSet presAssocID="{901C8B78-0A91-4503-9230-BC9A01D3FE0B}" presName="rootText1" presStyleLbl="node0" presStyleIdx="0" presStyleCnt="1" custScaleX="321276">
        <dgm:presLayoutVars>
          <dgm:chPref val="3"/>
        </dgm:presLayoutVars>
      </dgm:prSet>
      <dgm:spPr/>
    </dgm:pt>
    <dgm:pt modelId="{3FC57223-A49E-4516-93FC-68556B3188AF}" type="pres">
      <dgm:prSet presAssocID="{901C8B78-0A91-4503-9230-BC9A01D3FE0B}" presName="rootConnector1" presStyleLbl="node1" presStyleIdx="0" presStyleCnt="0"/>
      <dgm:spPr/>
    </dgm:pt>
    <dgm:pt modelId="{BD6F4583-4A97-454E-AAD9-4C5203D33028}" type="pres">
      <dgm:prSet presAssocID="{901C8B78-0A91-4503-9230-BC9A01D3FE0B}" presName="hierChild2" presStyleCnt="0"/>
      <dgm:spPr/>
    </dgm:pt>
    <dgm:pt modelId="{2E7F3D12-2D45-492E-A95C-6711B8397F02}" type="pres">
      <dgm:prSet presAssocID="{47F9B07F-4D19-4D18-8B1F-310673BE29A5}" presName="Name37" presStyleLbl="parChTrans1D2" presStyleIdx="0" presStyleCnt="2"/>
      <dgm:spPr/>
    </dgm:pt>
    <dgm:pt modelId="{0B61FC99-6404-4269-9219-701CC53E92F7}" type="pres">
      <dgm:prSet presAssocID="{5B8F28BD-3B9A-4EF6-BCB9-9870F3CF5070}" presName="hierRoot2" presStyleCnt="0">
        <dgm:presLayoutVars>
          <dgm:hierBranch val="init"/>
        </dgm:presLayoutVars>
      </dgm:prSet>
      <dgm:spPr/>
    </dgm:pt>
    <dgm:pt modelId="{BDA93A2D-C384-4834-8489-A98A971816B0}" type="pres">
      <dgm:prSet presAssocID="{5B8F28BD-3B9A-4EF6-BCB9-9870F3CF5070}" presName="rootComposite" presStyleCnt="0"/>
      <dgm:spPr/>
    </dgm:pt>
    <dgm:pt modelId="{61ACD2B1-3693-45FF-9443-46E396CF99E8}" type="pres">
      <dgm:prSet presAssocID="{5B8F28BD-3B9A-4EF6-BCB9-9870F3CF5070}" presName="rootText" presStyleLbl="node2" presStyleIdx="0" presStyleCnt="2" custScaleX="1534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974436-F3C6-4FE9-B7E5-D2F1C7F7441D}" type="pres">
      <dgm:prSet presAssocID="{5B8F28BD-3B9A-4EF6-BCB9-9870F3CF5070}" presName="rootConnector" presStyleLbl="node2" presStyleIdx="0" presStyleCnt="2"/>
      <dgm:spPr/>
    </dgm:pt>
    <dgm:pt modelId="{4563D4A8-4126-44A6-A258-98CB302D5908}" type="pres">
      <dgm:prSet presAssocID="{5B8F28BD-3B9A-4EF6-BCB9-9870F3CF5070}" presName="hierChild4" presStyleCnt="0"/>
      <dgm:spPr/>
    </dgm:pt>
    <dgm:pt modelId="{0E89CC4E-FB4E-4080-9EC0-69F55F3FEF2A}" type="pres">
      <dgm:prSet presAssocID="{5B8F28BD-3B9A-4EF6-BCB9-9870F3CF5070}" presName="hierChild5" presStyleCnt="0"/>
      <dgm:spPr/>
    </dgm:pt>
    <dgm:pt modelId="{3B380FDB-0200-4653-A472-0AF34036A356}" type="pres">
      <dgm:prSet presAssocID="{09368866-4880-467C-A42C-C8C355AF54E1}" presName="Name37" presStyleLbl="parChTrans1D2" presStyleIdx="1" presStyleCnt="2"/>
      <dgm:spPr/>
    </dgm:pt>
    <dgm:pt modelId="{402B74F0-A3C6-4E3E-988F-1E02B9C04A5B}" type="pres">
      <dgm:prSet presAssocID="{7532565A-ED3F-49FF-84A0-54915FE2A18B}" presName="hierRoot2" presStyleCnt="0">
        <dgm:presLayoutVars>
          <dgm:hierBranch/>
        </dgm:presLayoutVars>
      </dgm:prSet>
      <dgm:spPr/>
    </dgm:pt>
    <dgm:pt modelId="{502FFFEB-B83A-4798-B31A-C78365BAD850}" type="pres">
      <dgm:prSet presAssocID="{7532565A-ED3F-49FF-84A0-54915FE2A18B}" presName="rootComposite" presStyleCnt="0"/>
      <dgm:spPr/>
    </dgm:pt>
    <dgm:pt modelId="{4F1569A3-0292-40BA-A3ED-E9E8D50BBB9F}" type="pres">
      <dgm:prSet presAssocID="{7532565A-ED3F-49FF-84A0-54915FE2A18B}" presName="rootText" presStyleLbl="node2" presStyleIdx="1" presStyleCnt="2" custScaleX="1534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BF7F94-0305-499C-AF75-F4E3DA6F3EF3}" type="pres">
      <dgm:prSet presAssocID="{7532565A-ED3F-49FF-84A0-54915FE2A18B}" presName="rootConnector" presStyleLbl="node2" presStyleIdx="1" presStyleCnt="2"/>
      <dgm:spPr/>
    </dgm:pt>
    <dgm:pt modelId="{68E8F16E-3601-445E-8313-B1696E96A8B0}" type="pres">
      <dgm:prSet presAssocID="{7532565A-ED3F-49FF-84A0-54915FE2A18B}" presName="hierChild4" presStyleCnt="0"/>
      <dgm:spPr/>
    </dgm:pt>
    <dgm:pt modelId="{3CCE807D-BAAF-4DD3-AC12-63DFC2E15BF9}" type="pres">
      <dgm:prSet presAssocID="{BF6A828A-CE98-469D-AD33-1D041725FF83}" presName="Name35" presStyleLbl="parChTrans1D3" presStyleIdx="0" presStyleCnt="2"/>
      <dgm:spPr/>
    </dgm:pt>
    <dgm:pt modelId="{C0082656-2385-456F-8722-5D50B7F96EF1}" type="pres">
      <dgm:prSet presAssocID="{443A6262-AB2F-4912-BF3C-668730CDB533}" presName="hierRoot2" presStyleCnt="0">
        <dgm:presLayoutVars>
          <dgm:hierBranch val="init"/>
        </dgm:presLayoutVars>
      </dgm:prSet>
      <dgm:spPr/>
    </dgm:pt>
    <dgm:pt modelId="{3C136776-2703-47AB-B70A-66BFBD1118AF}" type="pres">
      <dgm:prSet presAssocID="{443A6262-AB2F-4912-BF3C-668730CDB533}" presName="rootComposite" presStyleCnt="0"/>
      <dgm:spPr/>
    </dgm:pt>
    <dgm:pt modelId="{F2AC3F80-54B6-4B9B-8962-5A1B4CDF3629}" type="pres">
      <dgm:prSet presAssocID="{443A6262-AB2F-4912-BF3C-668730CDB533}" presName="rootText" presStyleLbl="node3" presStyleIdx="0" presStyleCnt="2" custScaleX="1534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811D8D-94C3-426D-9DA6-1D77A19A1FDF}" type="pres">
      <dgm:prSet presAssocID="{443A6262-AB2F-4912-BF3C-668730CDB533}" presName="rootConnector" presStyleLbl="node3" presStyleIdx="0" presStyleCnt="2"/>
      <dgm:spPr/>
    </dgm:pt>
    <dgm:pt modelId="{B42DFA52-5F2C-4809-AB17-E653CC92D7BE}" type="pres">
      <dgm:prSet presAssocID="{443A6262-AB2F-4912-BF3C-668730CDB533}" presName="hierChild4" presStyleCnt="0"/>
      <dgm:spPr/>
    </dgm:pt>
    <dgm:pt modelId="{D7C057D3-EA56-4F01-8CF0-353EEF917C1A}" type="pres">
      <dgm:prSet presAssocID="{443A6262-AB2F-4912-BF3C-668730CDB533}" presName="hierChild5" presStyleCnt="0"/>
      <dgm:spPr/>
    </dgm:pt>
    <dgm:pt modelId="{75C12EE7-9D3C-44C2-B643-A675645FCE6B}" type="pres">
      <dgm:prSet presAssocID="{3FC41A92-E04C-413D-8E0B-A836EB74E780}" presName="Name35" presStyleLbl="parChTrans1D3" presStyleIdx="1" presStyleCnt="2"/>
      <dgm:spPr/>
    </dgm:pt>
    <dgm:pt modelId="{2D361BA1-FB1A-41CB-B959-471D9A35EF2F}" type="pres">
      <dgm:prSet presAssocID="{F6695D7F-68FE-4710-AECB-991DBBFD83A8}" presName="hierRoot2" presStyleCnt="0">
        <dgm:presLayoutVars>
          <dgm:hierBranch val="init"/>
        </dgm:presLayoutVars>
      </dgm:prSet>
      <dgm:spPr/>
    </dgm:pt>
    <dgm:pt modelId="{0B4EAABF-632D-476D-8882-FB35190E5A0A}" type="pres">
      <dgm:prSet presAssocID="{F6695D7F-68FE-4710-AECB-991DBBFD83A8}" presName="rootComposite" presStyleCnt="0"/>
      <dgm:spPr/>
    </dgm:pt>
    <dgm:pt modelId="{4E046F4A-EDDF-4C09-AA90-E4BDE2455AE5}" type="pres">
      <dgm:prSet presAssocID="{F6695D7F-68FE-4710-AECB-991DBBFD83A8}" presName="rootText" presStyleLbl="node3" presStyleIdx="1" presStyleCnt="2" custScaleX="1534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4E0E76-6EE6-49BA-8BC8-AE1451D8B168}" type="pres">
      <dgm:prSet presAssocID="{F6695D7F-68FE-4710-AECB-991DBBFD83A8}" presName="rootConnector" presStyleLbl="node3" presStyleIdx="1" presStyleCnt="2"/>
      <dgm:spPr/>
    </dgm:pt>
    <dgm:pt modelId="{9069A1D0-10D1-43F3-80A3-27409FD248CC}" type="pres">
      <dgm:prSet presAssocID="{F6695D7F-68FE-4710-AECB-991DBBFD83A8}" presName="hierChild4" presStyleCnt="0"/>
      <dgm:spPr/>
    </dgm:pt>
    <dgm:pt modelId="{9156E045-85D8-4A38-864B-53553C127DFA}" type="pres">
      <dgm:prSet presAssocID="{F6695D7F-68FE-4710-AECB-991DBBFD83A8}" presName="hierChild5" presStyleCnt="0"/>
      <dgm:spPr/>
    </dgm:pt>
    <dgm:pt modelId="{E7A31499-3ABA-4FB8-8EFE-71D4E6FAB836}" type="pres">
      <dgm:prSet presAssocID="{7532565A-ED3F-49FF-84A0-54915FE2A18B}" presName="hierChild5" presStyleCnt="0"/>
      <dgm:spPr/>
    </dgm:pt>
    <dgm:pt modelId="{4BB059C3-6B79-4BF7-A81B-86AD71B0A8B7}" type="pres">
      <dgm:prSet presAssocID="{901C8B78-0A91-4503-9230-BC9A01D3FE0B}" presName="hierChild3" presStyleCnt="0"/>
      <dgm:spPr/>
    </dgm:pt>
  </dgm:ptLst>
  <dgm:cxnLst>
    <dgm:cxn modelId="{8BC47988-E544-48D5-A0DB-54A9F13BFE36}" type="presOf" srcId="{F6695D7F-68FE-4710-AECB-991DBBFD83A8}" destId="{4E046F4A-EDDF-4C09-AA90-E4BDE2455AE5}" srcOrd="0" destOrd="0" presId="urn:microsoft.com/office/officeart/2005/8/layout/orgChart1"/>
    <dgm:cxn modelId="{169FC8AD-687F-4066-8660-F255EE3893C1}" type="presOf" srcId="{3FC41A92-E04C-413D-8E0B-A836EB74E780}" destId="{75C12EE7-9D3C-44C2-B643-A675645FCE6B}" srcOrd="0" destOrd="0" presId="urn:microsoft.com/office/officeart/2005/8/layout/orgChart1"/>
    <dgm:cxn modelId="{9FE20F36-49A9-4A05-9F9A-A2D8CAC7E027}" type="presOf" srcId="{443A6262-AB2F-4912-BF3C-668730CDB533}" destId="{7B811D8D-94C3-426D-9DA6-1D77A19A1FDF}" srcOrd="1" destOrd="0" presId="urn:microsoft.com/office/officeart/2005/8/layout/orgChart1"/>
    <dgm:cxn modelId="{C4E126BE-C24E-42AC-9312-75B9C6B3177C}" type="presOf" srcId="{7532565A-ED3F-49FF-84A0-54915FE2A18B}" destId="{CEBF7F94-0305-499C-AF75-F4E3DA6F3EF3}" srcOrd="1" destOrd="0" presId="urn:microsoft.com/office/officeart/2005/8/layout/orgChart1"/>
    <dgm:cxn modelId="{AEE0F942-EF83-41A9-8050-22F4A6ED6340}" srcId="{901C8B78-0A91-4503-9230-BC9A01D3FE0B}" destId="{7532565A-ED3F-49FF-84A0-54915FE2A18B}" srcOrd="1" destOrd="0" parTransId="{09368866-4880-467C-A42C-C8C355AF54E1}" sibTransId="{3C63684C-3373-4FD7-876D-362D5F6ED22E}"/>
    <dgm:cxn modelId="{B0675CB3-BBBE-4848-B4A4-2B0078614084}" srcId="{7532565A-ED3F-49FF-84A0-54915FE2A18B}" destId="{443A6262-AB2F-4912-BF3C-668730CDB533}" srcOrd="0" destOrd="0" parTransId="{BF6A828A-CE98-469D-AD33-1D041725FF83}" sibTransId="{2DB7C9CE-3239-4716-A619-BAE65AFD9CB4}"/>
    <dgm:cxn modelId="{B107F0DF-5DDC-4B40-947C-26F0040887C6}" type="presOf" srcId="{901C8B78-0A91-4503-9230-BC9A01D3FE0B}" destId="{3FC57223-A49E-4516-93FC-68556B3188AF}" srcOrd="1" destOrd="0" presId="urn:microsoft.com/office/officeart/2005/8/layout/orgChart1"/>
    <dgm:cxn modelId="{F60BA4C3-99CC-4AF3-AAE9-42B3712429FD}" type="presOf" srcId="{443A6262-AB2F-4912-BF3C-668730CDB533}" destId="{F2AC3F80-54B6-4B9B-8962-5A1B4CDF3629}" srcOrd="0" destOrd="0" presId="urn:microsoft.com/office/officeart/2005/8/layout/orgChart1"/>
    <dgm:cxn modelId="{BEC7E6B8-9A82-4834-BFDD-8CAD2310177B}" type="presOf" srcId="{09368866-4880-467C-A42C-C8C355AF54E1}" destId="{3B380FDB-0200-4653-A472-0AF34036A356}" srcOrd="0" destOrd="0" presId="urn:microsoft.com/office/officeart/2005/8/layout/orgChart1"/>
    <dgm:cxn modelId="{805A3286-ABA5-4F04-9D54-4727D5170B62}" srcId="{7532565A-ED3F-49FF-84A0-54915FE2A18B}" destId="{F6695D7F-68FE-4710-AECB-991DBBFD83A8}" srcOrd="1" destOrd="0" parTransId="{3FC41A92-E04C-413D-8E0B-A836EB74E780}" sibTransId="{6180CB88-2F98-468A-8454-FBB7676A5761}"/>
    <dgm:cxn modelId="{9D58040B-006F-474B-AD40-B809B418848C}" srcId="{085C3E1C-10EC-4CCF-8C64-EECBAC0F1A64}" destId="{901C8B78-0A91-4503-9230-BC9A01D3FE0B}" srcOrd="0" destOrd="0" parTransId="{856115CD-A0C4-4015-A46E-EB3EBD1CA3D5}" sibTransId="{1C75FE1A-0BE9-4C3B-9C5F-78057B133777}"/>
    <dgm:cxn modelId="{84A9F9C6-A925-4CC1-ABCE-55F477D7881B}" type="presOf" srcId="{5B8F28BD-3B9A-4EF6-BCB9-9870F3CF5070}" destId="{61ACD2B1-3693-45FF-9443-46E396CF99E8}" srcOrd="0" destOrd="0" presId="urn:microsoft.com/office/officeart/2005/8/layout/orgChart1"/>
    <dgm:cxn modelId="{C7F234EC-994C-4AB4-97FE-4EE35F660C45}" type="presOf" srcId="{BF6A828A-CE98-469D-AD33-1D041725FF83}" destId="{3CCE807D-BAAF-4DD3-AC12-63DFC2E15BF9}" srcOrd="0" destOrd="0" presId="urn:microsoft.com/office/officeart/2005/8/layout/orgChart1"/>
    <dgm:cxn modelId="{DE0670E2-1066-44C9-A6C1-15662CE45FEE}" type="presOf" srcId="{5B8F28BD-3B9A-4EF6-BCB9-9870F3CF5070}" destId="{2D974436-F3C6-4FE9-B7E5-D2F1C7F7441D}" srcOrd="1" destOrd="0" presId="urn:microsoft.com/office/officeart/2005/8/layout/orgChart1"/>
    <dgm:cxn modelId="{CFA7D994-929B-414D-A4DA-00D0003AFD84}" type="presOf" srcId="{085C3E1C-10EC-4CCF-8C64-EECBAC0F1A64}" destId="{DC54904C-C2D6-4B61-9B94-00A758702152}" srcOrd="0" destOrd="0" presId="urn:microsoft.com/office/officeart/2005/8/layout/orgChart1"/>
    <dgm:cxn modelId="{2515A388-6537-43BD-891C-80ADEA00D85E}" srcId="{901C8B78-0A91-4503-9230-BC9A01D3FE0B}" destId="{5B8F28BD-3B9A-4EF6-BCB9-9870F3CF5070}" srcOrd="0" destOrd="0" parTransId="{47F9B07F-4D19-4D18-8B1F-310673BE29A5}" sibTransId="{F2870C5F-0792-489E-B980-DE83338F481B}"/>
    <dgm:cxn modelId="{5C907FFF-1596-49DE-9018-899CB724CDFA}" type="presOf" srcId="{47F9B07F-4D19-4D18-8B1F-310673BE29A5}" destId="{2E7F3D12-2D45-492E-A95C-6711B8397F02}" srcOrd="0" destOrd="0" presId="urn:microsoft.com/office/officeart/2005/8/layout/orgChart1"/>
    <dgm:cxn modelId="{C843C295-70F9-487B-875E-8A832D28DCA8}" type="presOf" srcId="{901C8B78-0A91-4503-9230-BC9A01D3FE0B}" destId="{60D82870-825E-4228-A15B-21FE9D0BD87C}" srcOrd="0" destOrd="0" presId="urn:microsoft.com/office/officeart/2005/8/layout/orgChart1"/>
    <dgm:cxn modelId="{92110775-78C4-4D3B-BFC1-FEED399F0048}" type="presOf" srcId="{F6695D7F-68FE-4710-AECB-991DBBFD83A8}" destId="{CF4E0E76-6EE6-49BA-8BC8-AE1451D8B168}" srcOrd="1" destOrd="0" presId="urn:microsoft.com/office/officeart/2005/8/layout/orgChart1"/>
    <dgm:cxn modelId="{2D5DD3B1-EA87-4F31-8A78-BA0D40EEA191}" type="presOf" srcId="{7532565A-ED3F-49FF-84A0-54915FE2A18B}" destId="{4F1569A3-0292-40BA-A3ED-E9E8D50BBB9F}" srcOrd="0" destOrd="0" presId="urn:microsoft.com/office/officeart/2005/8/layout/orgChart1"/>
    <dgm:cxn modelId="{3E9C78FA-486B-4E8E-BA2E-B944DB1F2E13}" type="presParOf" srcId="{DC54904C-C2D6-4B61-9B94-00A758702152}" destId="{0FE47CE4-7D67-46DC-BB86-EDDAFBEB9E86}" srcOrd="0" destOrd="0" presId="urn:microsoft.com/office/officeart/2005/8/layout/orgChart1"/>
    <dgm:cxn modelId="{8E27D417-58B1-451F-9DCF-649FD62A3C9F}" type="presParOf" srcId="{0FE47CE4-7D67-46DC-BB86-EDDAFBEB9E86}" destId="{0AB05FB7-5D63-42F8-AEA6-67E27844D2EF}" srcOrd="0" destOrd="0" presId="urn:microsoft.com/office/officeart/2005/8/layout/orgChart1"/>
    <dgm:cxn modelId="{79363608-4069-4966-9E1A-E2FA93DEA155}" type="presParOf" srcId="{0AB05FB7-5D63-42F8-AEA6-67E27844D2EF}" destId="{60D82870-825E-4228-A15B-21FE9D0BD87C}" srcOrd="0" destOrd="0" presId="urn:microsoft.com/office/officeart/2005/8/layout/orgChart1"/>
    <dgm:cxn modelId="{D92D3EC2-F274-4F1D-B426-E264D250B83D}" type="presParOf" srcId="{0AB05FB7-5D63-42F8-AEA6-67E27844D2EF}" destId="{3FC57223-A49E-4516-93FC-68556B3188AF}" srcOrd="1" destOrd="0" presId="urn:microsoft.com/office/officeart/2005/8/layout/orgChart1"/>
    <dgm:cxn modelId="{E59B95BC-CCD3-4080-8AE8-E23FE4334DB3}" type="presParOf" srcId="{0FE47CE4-7D67-46DC-BB86-EDDAFBEB9E86}" destId="{BD6F4583-4A97-454E-AAD9-4C5203D33028}" srcOrd="1" destOrd="0" presId="urn:microsoft.com/office/officeart/2005/8/layout/orgChart1"/>
    <dgm:cxn modelId="{AAC15F4A-7D64-4C4B-BB42-BBB5B1FADDA1}" type="presParOf" srcId="{BD6F4583-4A97-454E-AAD9-4C5203D33028}" destId="{2E7F3D12-2D45-492E-A95C-6711B8397F02}" srcOrd="0" destOrd="0" presId="urn:microsoft.com/office/officeart/2005/8/layout/orgChart1"/>
    <dgm:cxn modelId="{0D90E0AC-09F8-4B62-9BCC-DADF98C9515B}" type="presParOf" srcId="{BD6F4583-4A97-454E-AAD9-4C5203D33028}" destId="{0B61FC99-6404-4269-9219-701CC53E92F7}" srcOrd="1" destOrd="0" presId="urn:microsoft.com/office/officeart/2005/8/layout/orgChart1"/>
    <dgm:cxn modelId="{6A04F445-74F0-43CE-8D87-F4B12B7B3CB1}" type="presParOf" srcId="{0B61FC99-6404-4269-9219-701CC53E92F7}" destId="{BDA93A2D-C384-4834-8489-A98A971816B0}" srcOrd="0" destOrd="0" presId="urn:microsoft.com/office/officeart/2005/8/layout/orgChart1"/>
    <dgm:cxn modelId="{9E141B27-39BE-48F8-A9E4-46DA92B232E3}" type="presParOf" srcId="{BDA93A2D-C384-4834-8489-A98A971816B0}" destId="{61ACD2B1-3693-45FF-9443-46E396CF99E8}" srcOrd="0" destOrd="0" presId="urn:microsoft.com/office/officeart/2005/8/layout/orgChart1"/>
    <dgm:cxn modelId="{68230F21-014F-4651-9472-C5292BD90E0D}" type="presParOf" srcId="{BDA93A2D-C384-4834-8489-A98A971816B0}" destId="{2D974436-F3C6-4FE9-B7E5-D2F1C7F7441D}" srcOrd="1" destOrd="0" presId="urn:microsoft.com/office/officeart/2005/8/layout/orgChart1"/>
    <dgm:cxn modelId="{54588C69-4BB0-4A24-A97B-4B76EA8714F7}" type="presParOf" srcId="{0B61FC99-6404-4269-9219-701CC53E92F7}" destId="{4563D4A8-4126-44A6-A258-98CB302D5908}" srcOrd="1" destOrd="0" presId="urn:microsoft.com/office/officeart/2005/8/layout/orgChart1"/>
    <dgm:cxn modelId="{4FC7F8D8-D85A-4BC0-96EA-C7F303F3A5D3}" type="presParOf" srcId="{0B61FC99-6404-4269-9219-701CC53E92F7}" destId="{0E89CC4E-FB4E-4080-9EC0-69F55F3FEF2A}" srcOrd="2" destOrd="0" presId="urn:microsoft.com/office/officeart/2005/8/layout/orgChart1"/>
    <dgm:cxn modelId="{F27AD7E1-360E-4603-A1AF-B2CB60F0A780}" type="presParOf" srcId="{BD6F4583-4A97-454E-AAD9-4C5203D33028}" destId="{3B380FDB-0200-4653-A472-0AF34036A356}" srcOrd="2" destOrd="0" presId="urn:microsoft.com/office/officeart/2005/8/layout/orgChart1"/>
    <dgm:cxn modelId="{53326985-DE92-4ABA-AABD-03D4247E8C97}" type="presParOf" srcId="{BD6F4583-4A97-454E-AAD9-4C5203D33028}" destId="{402B74F0-A3C6-4E3E-988F-1E02B9C04A5B}" srcOrd="3" destOrd="0" presId="urn:microsoft.com/office/officeart/2005/8/layout/orgChart1"/>
    <dgm:cxn modelId="{60C31348-E1CE-401A-865D-F52B16AF720D}" type="presParOf" srcId="{402B74F0-A3C6-4E3E-988F-1E02B9C04A5B}" destId="{502FFFEB-B83A-4798-B31A-C78365BAD850}" srcOrd="0" destOrd="0" presId="urn:microsoft.com/office/officeart/2005/8/layout/orgChart1"/>
    <dgm:cxn modelId="{7372E27F-CD75-4163-ABDA-065708EEE851}" type="presParOf" srcId="{502FFFEB-B83A-4798-B31A-C78365BAD850}" destId="{4F1569A3-0292-40BA-A3ED-E9E8D50BBB9F}" srcOrd="0" destOrd="0" presId="urn:microsoft.com/office/officeart/2005/8/layout/orgChart1"/>
    <dgm:cxn modelId="{810FB3AB-90E2-4960-A358-F5EEBDEB8CB5}" type="presParOf" srcId="{502FFFEB-B83A-4798-B31A-C78365BAD850}" destId="{CEBF7F94-0305-499C-AF75-F4E3DA6F3EF3}" srcOrd="1" destOrd="0" presId="urn:microsoft.com/office/officeart/2005/8/layout/orgChart1"/>
    <dgm:cxn modelId="{729A7B1A-62C1-42DE-87FA-DE1ACE466A1B}" type="presParOf" srcId="{402B74F0-A3C6-4E3E-988F-1E02B9C04A5B}" destId="{68E8F16E-3601-445E-8313-B1696E96A8B0}" srcOrd="1" destOrd="0" presId="urn:microsoft.com/office/officeart/2005/8/layout/orgChart1"/>
    <dgm:cxn modelId="{581FAB33-A242-479B-A1CC-49F1EBEC5163}" type="presParOf" srcId="{68E8F16E-3601-445E-8313-B1696E96A8B0}" destId="{3CCE807D-BAAF-4DD3-AC12-63DFC2E15BF9}" srcOrd="0" destOrd="0" presId="urn:microsoft.com/office/officeart/2005/8/layout/orgChart1"/>
    <dgm:cxn modelId="{24832CCF-1644-4C37-AFE9-B95EEECE5215}" type="presParOf" srcId="{68E8F16E-3601-445E-8313-B1696E96A8B0}" destId="{C0082656-2385-456F-8722-5D50B7F96EF1}" srcOrd="1" destOrd="0" presId="urn:microsoft.com/office/officeart/2005/8/layout/orgChart1"/>
    <dgm:cxn modelId="{3651791F-825C-4113-8F6F-E63B9C2446A2}" type="presParOf" srcId="{C0082656-2385-456F-8722-5D50B7F96EF1}" destId="{3C136776-2703-47AB-B70A-66BFBD1118AF}" srcOrd="0" destOrd="0" presId="urn:microsoft.com/office/officeart/2005/8/layout/orgChart1"/>
    <dgm:cxn modelId="{01F35275-59C0-4916-91A0-C2B76500CE65}" type="presParOf" srcId="{3C136776-2703-47AB-B70A-66BFBD1118AF}" destId="{F2AC3F80-54B6-4B9B-8962-5A1B4CDF3629}" srcOrd="0" destOrd="0" presId="urn:microsoft.com/office/officeart/2005/8/layout/orgChart1"/>
    <dgm:cxn modelId="{F53A09D9-095E-4091-8559-9D3842E2FE0C}" type="presParOf" srcId="{3C136776-2703-47AB-B70A-66BFBD1118AF}" destId="{7B811D8D-94C3-426D-9DA6-1D77A19A1FDF}" srcOrd="1" destOrd="0" presId="urn:microsoft.com/office/officeart/2005/8/layout/orgChart1"/>
    <dgm:cxn modelId="{5B2EC3CE-C659-48F6-AD2B-970E84B60FBC}" type="presParOf" srcId="{C0082656-2385-456F-8722-5D50B7F96EF1}" destId="{B42DFA52-5F2C-4809-AB17-E653CC92D7BE}" srcOrd="1" destOrd="0" presId="urn:microsoft.com/office/officeart/2005/8/layout/orgChart1"/>
    <dgm:cxn modelId="{D0332666-2D10-4322-AAAA-4F9EDD9BB474}" type="presParOf" srcId="{C0082656-2385-456F-8722-5D50B7F96EF1}" destId="{D7C057D3-EA56-4F01-8CF0-353EEF917C1A}" srcOrd="2" destOrd="0" presId="urn:microsoft.com/office/officeart/2005/8/layout/orgChart1"/>
    <dgm:cxn modelId="{4F6D8556-F6F0-41EC-9723-96B6ADA8D61A}" type="presParOf" srcId="{68E8F16E-3601-445E-8313-B1696E96A8B0}" destId="{75C12EE7-9D3C-44C2-B643-A675645FCE6B}" srcOrd="2" destOrd="0" presId="urn:microsoft.com/office/officeart/2005/8/layout/orgChart1"/>
    <dgm:cxn modelId="{39D5E207-9BD7-4685-AEAE-184A6D7F1EAB}" type="presParOf" srcId="{68E8F16E-3601-445E-8313-B1696E96A8B0}" destId="{2D361BA1-FB1A-41CB-B959-471D9A35EF2F}" srcOrd="3" destOrd="0" presId="urn:microsoft.com/office/officeart/2005/8/layout/orgChart1"/>
    <dgm:cxn modelId="{06176039-BBCD-4552-AFBC-78E0CEBED5D2}" type="presParOf" srcId="{2D361BA1-FB1A-41CB-B959-471D9A35EF2F}" destId="{0B4EAABF-632D-476D-8882-FB35190E5A0A}" srcOrd="0" destOrd="0" presId="urn:microsoft.com/office/officeart/2005/8/layout/orgChart1"/>
    <dgm:cxn modelId="{55FA74B5-D7AB-4B82-912A-9891209C360A}" type="presParOf" srcId="{0B4EAABF-632D-476D-8882-FB35190E5A0A}" destId="{4E046F4A-EDDF-4C09-AA90-E4BDE2455AE5}" srcOrd="0" destOrd="0" presId="urn:microsoft.com/office/officeart/2005/8/layout/orgChart1"/>
    <dgm:cxn modelId="{56FE07D3-AC34-43D5-8416-EFB0A681F1C8}" type="presParOf" srcId="{0B4EAABF-632D-476D-8882-FB35190E5A0A}" destId="{CF4E0E76-6EE6-49BA-8BC8-AE1451D8B168}" srcOrd="1" destOrd="0" presId="urn:microsoft.com/office/officeart/2005/8/layout/orgChart1"/>
    <dgm:cxn modelId="{9220FEE1-735E-4B85-95C3-2FCFA41255F2}" type="presParOf" srcId="{2D361BA1-FB1A-41CB-B959-471D9A35EF2F}" destId="{9069A1D0-10D1-43F3-80A3-27409FD248CC}" srcOrd="1" destOrd="0" presId="urn:microsoft.com/office/officeart/2005/8/layout/orgChart1"/>
    <dgm:cxn modelId="{E87D5091-AEB9-417D-AE49-BDA6A23AFC46}" type="presParOf" srcId="{2D361BA1-FB1A-41CB-B959-471D9A35EF2F}" destId="{9156E045-85D8-4A38-864B-53553C127DFA}" srcOrd="2" destOrd="0" presId="urn:microsoft.com/office/officeart/2005/8/layout/orgChart1"/>
    <dgm:cxn modelId="{A6E3BE69-D80F-4840-8712-6D663ECD4EA1}" type="presParOf" srcId="{402B74F0-A3C6-4E3E-988F-1E02B9C04A5B}" destId="{E7A31499-3ABA-4FB8-8EFE-71D4E6FAB836}" srcOrd="2" destOrd="0" presId="urn:microsoft.com/office/officeart/2005/8/layout/orgChart1"/>
    <dgm:cxn modelId="{BCA76835-A4FA-44C7-A260-E03D5F3570C9}" type="presParOf" srcId="{0FE47CE4-7D67-46DC-BB86-EDDAFBEB9E86}" destId="{4BB059C3-6B79-4BF7-A81B-86AD71B0A8B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851C5F-651E-47C9-9140-92332E5D4BD3}" type="doc">
      <dgm:prSet loTypeId="urn:microsoft.com/office/officeart/2009/3/layout/HorizontalOrganizationChart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74C7181B-7A2A-4208-BDD7-5C959E11453E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Итоги Реформации в ВКЛ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5EF05297-0017-42F0-BE83-EBD0434B693F}" type="parTrans" cxnId="{FB5F66F4-78D6-4388-83B6-3CA50B1886A7}">
      <dgm:prSet/>
      <dgm:spPr/>
      <dgm:t>
        <a:bodyPr/>
        <a:lstStyle/>
        <a:p>
          <a:endParaRPr lang="ru-RU"/>
        </a:p>
      </dgm:t>
    </dgm:pt>
    <dgm:pt modelId="{9FFA026F-034B-42B8-A1FD-EAD4D8E75501}" type="sibTrans" cxnId="{FB5F66F4-78D6-4388-83B6-3CA50B1886A7}">
      <dgm:prSet/>
      <dgm:spPr/>
      <dgm:t>
        <a:bodyPr/>
        <a:lstStyle/>
        <a:p>
          <a:endParaRPr lang="ru-RU"/>
        </a:p>
      </dgm:t>
    </dgm:pt>
    <dgm:pt modelId="{E619AC4B-CC89-4D3A-8FD5-A21DCDC61495}">
      <dgm:prSet phldrT="[Текст]" custT="1"/>
      <dgm:spPr/>
      <dgm:t>
        <a:bodyPr/>
        <a:lstStyle/>
        <a:p>
          <a:pPr algn="l"/>
          <a:r>
            <a:rPr lang="ru-RU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Виленский</a:t>
          </a: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</a:t>
          </a:r>
          <a:r>
            <a:rPr lang="ru-RU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привилей</a:t>
          </a: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Сигизмунда </a:t>
          </a:r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II</a:t>
          </a: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(1563 г.) - уравнивал в правах всю шляхту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9EA03647-A509-40D1-8A16-94B367C3A764}" type="parTrans" cxnId="{EBE47E6D-0272-4471-8365-6774BE8FDB2C}">
      <dgm:prSet/>
      <dgm:spPr/>
      <dgm:t>
        <a:bodyPr/>
        <a:lstStyle/>
        <a:p>
          <a:endParaRPr lang="ru-RU"/>
        </a:p>
      </dgm:t>
    </dgm:pt>
    <dgm:pt modelId="{274D9ABC-BF66-46AD-AE9B-F3045519C846}" type="sibTrans" cxnId="{EBE47E6D-0272-4471-8365-6774BE8FDB2C}">
      <dgm:prSet/>
      <dgm:spPr/>
      <dgm:t>
        <a:bodyPr/>
        <a:lstStyle/>
        <a:p>
          <a:endParaRPr lang="ru-RU"/>
        </a:p>
      </dgm:t>
    </dgm:pt>
    <dgm:pt modelId="{023FFB91-57E1-45F0-9979-CFA39FA1D324}">
      <dgm:prSet phldrT="[Текст]" custT="1"/>
      <dgm:spPr/>
      <dgm:t>
        <a:bodyPr/>
        <a:lstStyle/>
        <a:p>
          <a:pPr algn="l"/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Акт о свободе вероисповедания (1573 г.)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C75D7D27-DAA2-435D-B4B2-E3E05EF715B0}" type="parTrans" cxnId="{57F0FEA8-4320-44D3-8C2A-EF55F630842C}">
      <dgm:prSet/>
      <dgm:spPr/>
      <dgm:t>
        <a:bodyPr/>
        <a:lstStyle/>
        <a:p>
          <a:endParaRPr lang="ru-RU"/>
        </a:p>
      </dgm:t>
    </dgm:pt>
    <dgm:pt modelId="{A8847AAF-826C-4FF9-B619-9A75594D722F}" type="sibTrans" cxnId="{57F0FEA8-4320-44D3-8C2A-EF55F630842C}">
      <dgm:prSet/>
      <dgm:spPr/>
      <dgm:t>
        <a:bodyPr/>
        <a:lstStyle/>
        <a:p>
          <a:endParaRPr lang="ru-RU"/>
        </a:p>
      </dgm:t>
    </dgm:pt>
    <dgm:pt modelId="{6DE1B951-4063-4490-BD98-C2057EA65AA9}">
      <dgm:prSet phldrT="[Текст]" custT="1"/>
      <dgm:spPr/>
      <dgm:t>
        <a:bodyPr/>
        <a:lstStyle/>
        <a:p>
          <a:pPr algn="l"/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Образование протестантских общин (сборов)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E5829716-2962-47C1-9A1C-B23C290A39EF}" type="parTrans" cxnId="{95CF4FD6-A209-42DB-A912-119A0B3ECEA3}">
      <dgm:prSet/>
      <dgm:spPr/>
      <dgm:t>
        <a:bodyPr/>
        <a:lstStyle/>
        <a:p>
          <a:endParaRPr lang="ru-RU"/>
        </a:p>
      </dgm:t>
    </dgm:pt>
    <dgm:pt modelId="{5F0C7239-A80D-411A-9818-DD2692BE4B4A}" type="sibTrans" cxnId="{95CF4FD6-A209-42DB-A912-119A0B3ECEA3}">
      <dgm:prSet/>
      <dgm:spPr/>
      <dgm:t>
        <a:bodyPr/>
        <a:lstStyle/>
        <a:p>
          <a:endParaRPr lang="ru-RU"/>
        </a:p>
      </dgm:t>
    </dgm:pt>
    <dgm:pt modelId="{8E6F1D52-1F8B-457B-BA28-59CF7E999DE2}">
      <dgm:prSet phldrT="[Текст]" custT="1"/>
      <dgm:spPr/>
      <dgm:t>
        <a:bodyPr/>
        <a:lstStyle/>
        <a:p>
          <a:pPr algn="l"/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Развитие публицистической литературы (В. Тяпинский, </a:t>
          </a:r>
          <a:r>
            <a:rPr lang="ru-RU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А.Волан</a:t>
          </a: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, </a:t>
          </a:r>
          <a:r>
            <a:rPr lang="ru-RU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Л.Крышковский</a:t>
          </a: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)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94D71A19-27CA-4ACA-B6D3-9074730334E9}" type="parTrans" cxnId="{87861628-FADF-450B-AB6A-CD97DAB16D4C}">
      <dgm:prSet/>
      <dgm:spPr/>
      <dgm:t>
        <a:bodyPr/>
        <a:lstStyle/>
        <a:p>
          <a:endParaRPr lang="ru-RU"/>
        </a:p>
      </dgm:t>
    </dgm:pt>
    <dgm:pt modelId="{64B80E53-D770-4ECE-A2E7-CADDE408AFB7}" type="sibTrans" cxnId="{87861628-FADF-450B-AB6A-CD97DAB16D4C}">
      <dgm:prSet/>
      <dgm:spPr/>
      <dgm:t>
        <a:bodyPr/>
        <a:lstStyle/>
        <a:p>
          <a:endParaRPr lang="ru-RU"/>
        </a:p>
      </dgm:t>
    </dgm:pt>
    <dgm:pt modelId="{3C4C6BEC-9E99-455B-B4B0-DAE6DE956344}">
      <dgm:prSet phldrT="[Текст]" custT="1"/>
      <dgm:spPr/>
      <dgm:t>
        <a:bodyPr/>
        <a:lstStyle/>
        <a:p>
          <a:pPr algn="l"/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Открытие учебных заведений (</a:t>
          </a:r>
          <a:r>
            <a:rPr lang="ru-RU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Виленская</a:t>
          </a: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</a:t>
          </a:r>
          <a:r>
            <a:rPr lang="ru-RU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ака-демия</a:t>
          </a: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)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27470E4E-9492-4D39-BF75-8F8F8A117108}" type="parTrans" cxnId="{BD47042D-2388-4CEC-97CC-4514D62E0CBE}">
      <dgm:prSet/>
      <dgm:spPr/>
      <dgm:t>
        <a:bodyPr/>
        <a:lstStyle/>
        <a:p>
          <a:endParaRPr lang="ru-RU"/>
        </a:p>
      </dgm:t>
    </dgm:pt>
    <dgm:pt modelId="{AC9D8E90-8B90-4F99-80AC-1F3E5F36ED54}" type="sibTrans" cxnId="{BD47042D-2388-4CEC-97CC-4514D62E0CBE}">
      <dgm:prSet/>
      <dgm:spPr/>
      <dgm:t>
        <a:bodyPr/>
        <a:lstStyle/>
        <a:p>
          <a:endParaRPr lang="ru-RU"/>
        </a:p>
      </dgm:t>
    </dgm:pt>
    <dgm:pt modelId="{A24C8F11-E27B-47BD-8E7F-1541A18359F0}">
      <dgm:prSet phldrT="[Текст]" custT="1"/>
      <dgm:spPr/>
      <dgm:t>
        <a:bodyPr/>
        <a:lstStyle/>
        <a:p>
          <a:pPr algn="l"/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Возникновение типографий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9E2549C8-2C14-4C2C-8819-C45F54A90A9F}" type="parTrans" cxnId="{90EE1648-EC4F-4774-AEF3-B5FFC09F8334}">
      <dgm:prSet/>
      <dgm:spPr/>
      <dgm:t>
        <a:bodyPr/>
        <a:lstStyle/>
        <a:p>
          <a:endParaRPr lang="ru-RU"/>
        </a:p>
      </dgm:t>
    </dgm:pt>
    <dgm:pt modelId="{5D15F952-20C4-44B1-A6C1-F530B3C4B404}" type="sibTrans" cxnId="{90EE1648-EC4F-4774-AEF3-B5FFC09F8334}">
      <dgm:prSet/>
      <dgm:spPr/>
      <dgm:t>
        <a:bodyPr/>
        <a:lstStyle/>
        <a:p>
          <a:endParaRPr lang="ru-RU"/>
        </a:p>
      </dgm:t>
    </dgm:pt>
    <dgm:pt modelId="{38D7AE37-B32F-4BEF-B0DB-11E03B669CE1}" type="pres">
      <dgm:prSet presAssocID="{CF851C5F-651E-47C9-9140-92332E5D4BD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244EA75-BA24-4E09-9E82-810E1E837AC6}" type="pres">
      <dgm:prSet presAssocID="{74C7181B-7A2A-4208-BDD7-5C959E11453E}" presName="hierRoot1" presStyleCnt="0">
        <dgm:presLayoutVars>
          <dgm:hierBranch val="init"/>
        </dgm:presLayoutVars>
      </dgm:prSet>
      <dgm:spPr/>
    </dgm:pt>
    <dgm:pt modelId="{2EA0B565-36D1-4187-B5C1-E76839BD9EA3}" type="pres">
      <dgm:prSet presAssocID="{74C7181B-7A2A-4208-BDD7-5C959E11453E}" presName="rootComposite1" presStyleCnt="0"/>
      <dgm:spPr/>
    </dgm:pt>
    <dgm:pt modelId="{5DE98514-6C00-4827-9CA2-05F3644A09A0}" type="pres">
      <dgm:prSet presAssocID="{74C7181B-7A2A-4208-BDD7-5C959E11453E}" presName="rootText1" presStyleLbl="node0" presStyleIdx="0" presStyleCnt="1" custScaleX="116690" custLinFactNeighborX="-43041" custLinFactNeighborY="2825">
        <dgm:presLayoutVars>
          <dgm:chPref val="3"/>
        </dgm:presLayoutVars>
      </dgm:prSet>
      <dgm:spPr/>
    </dgm:pt>
    <dgm:pt modelId="{86B0D9F9-650A-4C25-8AE4-4CA5E96092EA}" type="pres">
      <dgm:prSet presAssocID="{74C7181B-7A2A-4208-BDD7-5C959E11453E}" presName="rootConnector1" presStyleLbl="node1" presStyleIdx="0" presStyleCnt="0"/>
      <dgm:spPr/>
    </dgm:pt>
    <dgm:pt modelId="{6E1DDA8A-FEDC-4769-B562-11BA39B068D1}" type="pres">
      <dgm:prSet presAssocID="{74C7181B-7A2A-4208-BDD7-5C959E11453E}" presName="hierChild2" presStyleCnt="0"/>
      <dgm:spPr/>
    </dgm:pt>
    <dgm:pt modelId="{E4EC5A7C-13E7-4C22-A042-39436390930A}" type="pres">
      <dgm:prSet presAssocID="{9EA03647-A509-40D1-8A16-94B367C3A764}" presName="Name64" presStyleLbl="parChTrans1D2" presStyleIdx="0" presStyleCnt="6"/>
      <dgm:spPr/>
    </dgm:pt>
    <dgm:pt modelId="{4E7D6AAB-12B0-4750-9715-347C2EF2C3A8}" type="pres">
      <dgm:prSet presAssocID="{E619AC4B-CC89-4D3A-8FD5-A21DCDC61495}" presName="hierRoot2" presStyleCnt="0">
        <dgm:presLayoutVars>
          <dgm:hierBranch val="init"/>
        </dgm:presLayoutVars>
      </dgm:prSet>
      <dgm:spPr/>
    </dgm:pt>
    <dgm:pt modelId="{68F63E8A-5321-46A4-BCC7-79D651DB4BBE}" type="pres">
      <dgm:prSet presAssocID="{E619AC4B-CC89-4D3A-8FD5-A21DCDC61495}" presName="rootComposite" presStyleCnt="0"/>
      <dgm:spPr/>
    </dgm:pt>
    <dgm:pt modelId="{1D6B97FE-1B9F-46B0-A5F8-744621EAB26F}" type="pres">
      <dgm:prSet presAssocID="{E619AC4B-CC89-4D3A-8FD5-A21DCDC61495}" presName="rootText" presStyleLbl="node2" presStyleIdx="0" presStyleCnt="6" custScaleX="2241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6A3333-D4D3-48D4-B114-E4E2B770CBCB}" type="pres">
      <dgm:prSet presAssocID="{E619AC4B-CC89-4D3A-8FD5-A21DCDC61495}" presName="rootConnector" presStyleLbl="node2" presStyleIdx="0" presStyleCnt="6"/>
      <dgm:spPr/>
    </dgm:pt>
    <dgm:pt modelId="{D415625E-0769-40EA-98C6-CF9D17A2594A}" type="pres">
      <dgm:prSet presAssocID="{E619AC4B-CC89-4D3A-8FD5-A21DCDC61495}" presName="hierChild4" presStyleCnt="0"/>
      <dgm:spPr/>
    </dgm:pt>
    <dgm:pt modelId="{FC5AECD7-9F13-45F7-8D94-B29FC4D4B91F}" type="pres">
      <dgm:prSet presAssocID="{E619AC4B-CC89-4D3A-8FD5-A21DCDC61495}" presName="hierChild5" presStyleCnt="0"/>
      <dgm:spPr/>
    </dgm:pt>
    <dgm:pt modelId="{24AB0058-284D-4626-8AC3-D7D3AEB4DA2D}" type="pres">
      <dgm:prSet presAssocID="{C75D7D27-DAA2-435D-B4B2-E3E05EF715B0}" presName="Name64" presStyleLbl="parChTrans1D2" presStyleIdx="1" presStyleCnt="6"/>
      <dgm:spPr/>
    </dgm:pt>
    <dgm:pt modelId="{E2D84A1F-671A-4EB6-86F2-DF1C0575E5D4}" type="pres">
      <dgm:prSet presAssocID="{023FFB91-57E1-45F0-9979-CFA39FA1D324}" presName="hierRoot2" presStyleCnt="0">
        <dgm:presLayoutVars>
          <dgm:hierBranch val="init"/>
        </dgm:presLayoutVars>
      </dgm:prSet>
      <dgm:spPr/>
    </dgm:pt>
    <dgm:pt modelId="{9395C7B8-E496-47CD-8FC9-48FD7337C7AE}" type="pres">
      <dgm:prSet presAssocID="{023FFB91-57E1-45F0-9979-CFA39FA1D324}" presName="rootComposite" presStyleCnt="0"/>
      <dgm:spPr/>
    </dgm:pt>
    <dgm:pt modelId="{843B5648-A285-467C-910F-77F86029ABBF}" type="pres">
      <dgm:prSet presAssocID="{023FFB91-57E1-45F0-9979-CFA39FA1D324}" presName="rootText" presStyleLbl="node2" presStyleIdx="1" presStyleCnt="6" custScaleX="224191">
        <dgm:presLayoutVars>
          <dgm:chPref val="3"/>
        </dgm:presLayoutVars>
      </dgm:prSet>
      <dgm:spPr/>
    </dgm:pt>
    <dgm:pt modelId="{F4E3CC0D-6CE9-40F9-A0D7-614AD2A24581}" type="pres">
      <dgm:prSet presAssocID="{023FFB91-57E1-45F0-9979-CFA39FA1D324}" presName="rootConnector" presStyleLbl="node2" presStyleIdx="1" presStyleCnt="6"/>
      <dgm:spPr/>
    </dgm:pt>
    <dgm:pt modelId="{C929F07C-05D0-4FC7-BE88-C06FC8190E4F}" type="pres">
      <dgm:prSet presAssocID="{023FFB91-57E1-45F0-9979-CFA39FA1D324}" presName="hierChild4" presStyleCnt="0"/>
      <dgm:spPr/>
    </dgm:pt>
    <dgm:pt modelId="{39B956FF-46A8-4FF7-9754-698C065D50E2}" type="pres">
      <dgm:prSet presAssocID="{023FFB91-57E1-45F0-9979-CFA39FA1D324}" presName="hierChild5" presStyleCnt="0"/>
      <dgm:spPr/>
    </dgm:pt>
    <dgm:pt modelId="{F1B9774D-31CB-4716-AEA1-CD59B8395F4A}" type="pres">
      <dgm:prSet presAssocID="{E5829716-2962-47C1-9A1C-B23C290A39EF}" presName="Name64" presStyleLbl="parChTrans1D2" presStyleIdx="2" presStyleCnt="6"/>
      <dgm:spPr/>
    </dgm:pt>
    <dgm:pt modelId="{856D12F5-5777-4F87-9589-D337BD536602}" type="pres">
      <dgm:prSet presAssocID="{6DE1B951-4063-4490-BD98-C2057EA65AA9}" presName="hierRoot2" presStyleCnt="0">
        <dgm:presLayoutVars>
          <dgm:hierBranch val="init"/>
        </dgm:presLayoutVars>
      </dgm:prSet>
      <dgm:spPr/>
    </dgm:pt>
    <dgm:pt modelId="{22A5E483-67C4-4D52-87BF-902B09AA0931}" type="pres">
      <dgm:prSet presAssocID="{6DE1B951-4063-4490-BD98-C2057EA65AA9}" presName="rootComposite" presStyleCnt="0"/>
      <dgm:spPr/>
    </dgm:pt>
    <dgm:pt modelId="{BCFA7E58-7917-4804-BD5B-FEF28515782B}" type="pres">
      <dgm:prSet presAssocID="{6DE1B951-4063-4490-BD98-C2057EA65AA9}" presName="rootText" presStyleLbl="node2" presStyleIdx="2" presStyleCnt="6" custScaleX="224191">
        <dgm:presLayoutVars>
          <dgm:chPref val="3"/>
        </dgm:presLayoutVars>
      </dgm:prSet>
      <dgm:spPr/>
    </dgm:pt>
    <dgm:pt modelId="{1F7108C4-0FD3-46B3-80FE-CB2471EFCA68}" type="pres">
      <dgm:prSet presAssocID="{6DE1B951-4063-4490-BD98-C2057EA65AA9}" presName="rootConnector" presStyleLbl="node2" presStyleIdx="2" presStyleCnt="6"/>
      <dgm:spPr/>
    </dgm:pt>
    <dgm:pt modelId="{23353356-3A8C-499F-87AA-D7EAB71A0058}" type="pres">
      <dgm:prSet presAssocID="{6DE1B951-4063-4490-BD98-C2057EA65AA9}" presName="hierChild4" presStyleCnt="0"/>
      <dgm:spPr/>
    </dgm:pt>
    <dgm:pt modelId="{969D0B53-0183-46FE-8C4E-C6F848618B62}" type="pres">
      <dgm:prSet presAssocID="{6DE1B951-4063-4490-BD98-C2057EA65AA9}" presName="hierChild5" presStyleCnt="0"/>
      <dgm:spPr/>
    </dgm:pt>
    <dgm:pt modelId="{50E5951B-BFD6-40C8-8EC4-D4224433011A}" type="pres">
      <dgm:prSet presAssocID="{27470E4E-9492-4D39-BF75-8F8F8A117108}" presName="Name64" presStyleLbl="parChTrans1D2" presStyleIdx="3" presStyleCnt="6"/>
      <dgm:spPr/>
    </dgm:pt>
    <dgm:pt modelId="{1D51CB6E-3174-4386-B69B-8A0746486375}" type="pres">
      <dgm:prSet presAssocID="{3C4C6BEC-9E99-455B-B4B0-DAE6DE956344}" presName="hierRoot2" presStyleCnt="0">
        <dgm:presLayoutVars>
          <dgm:hierBranch val="init"/>
        </dgm:presLayoutVars>
      </dgm:prSet>
      <dgm:spPr/>
    </dgm:pt>
    <dgm:pt modelId="{68F858AB-AB1D-4370-A80A-4D328A41AF69}" type="pres">
      <dgm:prSet presAssocID="{3C4C6BEC-9E99-455B-B4B0-DAE6DE956344}" presName="rootComposite" presStyleCnt="0"/>
      <dgm:spPr/>
    </dgm:pt>
    <dgm:pt modelId="{4AB0CE1E-1205-4C84-B05F-3A0FBA456D59}" type="pres">
      <dgm:prSet presAssocID="{3C4C6BEC-9E99-455B-B4B0-DAE6DE956344}" presName="rootText" presStyleLbl="node2" presStyleIdx="3" presStyleCnt="6" custScaleX="224191">
        <dgm:presLayoutVars>
          <dgm:chPref val="3"/>
        </dgm:presLayoutVars>
      </dgm:prSet>
      <dgm:spPr/>
    </dgm:pt>
    <dgm:pt modelId="{A4C0FCBF-F12B-4084-B7C6-6F46D144266D}" type="pres">
      <dgm:prSet presAssocID="{3C4C6BEC-9E99-455B-B4B0-DAE6DE956344}" presName="rootConnector" presStyleLbl="node2" presStyleIdx="3" presStyleCnt="6"/>
      <dgm:spPr/>
    </dgm:pt>
    <dgm:pt modelId="{DC3A7D05-A113-4938-9D13-43743472CBEF}" type="pres">
      <dgm:prSet presAssocID="{3C4C6BEC-9E99-455B-B4B0-DAE6DE956344}" presName="hierChild4" presStyleCnt="0"/>
      <dgm:spPr/>
    </dgm:pt>
    <dgm:pt modelId="{AA5E256C-813F-4A77-8304-64D2085B332C}" type="pres">
      <dgm:prSet presAssocID="{3C4C6BEC-9E99-455B-B4B0-DAE6DE956344}" presName="hierChild5" presStyleCnt="0"/>
      <dgm:spPr/>
    </dgm:pt>
    <dgm:pt modelId="{B85764DF-9B17-4811-939C-430EEA3FC334}" type="pres">
      <dgm:prSet presAssocID="{9E2549C8-2C14-4C2C-8819-C45F54A90A9F}" presName="Name64" presStyleLbl="parChTrans1D2" presStyleIdx="4" presStyleCnt="6"/>
      <dgm:spPr/>
    </dgm:pt>
    <dgm:pt modelId="{7B26C68E-3648-4739-AF70-795A7810ECC5}" type="pres">
      <dgm:prSet presAssocID="{A24C8F11-E27B-47BD-8E7F-1541A18359F0}" presName="hierRoot2" presStyleCnt="0">
        <dgm:presLayoutVars>
          <dgm:hierBranch val="init"/>
        </dgm:presLayoutVars>
      </dgm:prSet>
      <dgm:spPr/>
    </dgm:pt>
    <dgm:pt modelId="{A3226C20-2338-40CA-976D-F2289EBC7025}" type="pres">
      <dgm:prSet presAssocID="{A24C8F11-E27B-47BD-8E7F-1541A18359F0}" presName="rootComposite" presStyleCnt="0"/>
      <dgm:spPr/>
    </dgm:pt>
    <dgm:pt modelId="{3EA36990-5794-4228-9AD4-EED3889EC10B}" type="pres">
      <dgm:prSet presAssocID="{A24C8F11-E27B-47BD-8E7F-1541A18359F0}" presName="rootText" presStyleLbl="node2" presStyleIdx="4" presStyleCnt="6" custScaleX="224191">
        <dgm:presLayoutVars>
          <dgm:chPref val="3"/>
        </dgm:presLayoutVars>
      </dgm:prSet>
      <dgm:spPr/>
    </dgm:pt>
    <dgm:pt modelId="{065E03A1-32FF-4A92-94B2-8667A7098E7E}" type="pres">
      <dgm:prSet presAssocID="{A24C8F11-E27B-47BD-8E7F-1541A18359F0}" presName="rootConnector" presStyleLbl="node2" presStyleIdx="4" presStyleCnt="6"/>
      <dgm:spPr/>
    </dgm:pt>
    <dgm:pt modelId="{4CAA48F3-0AB8-4864-BEE3-91B0C02E69D0}" type="pres">
      <dgm:prSet presAssocID="{A24C8F11-E27B-47BD-8E7F-1541A18359F0}" presName="hierChild4" presStyleCnt="0"/>
      <dgm:spPr/>
    </dgm:pt>
    <dgm:pt modelId="{23FCF215-36FC-4205-AB15-72E40871393A}" type="pres">
      <dgm:prSet presAssocID="{A24C8F11-E27B-47BD-8E7F-1541A18359F0}" presName="hierChild5" presStyleCnt="0"/>
      <dgm:spPr/>
    </dgm:pt>
    <dgm:pt modelId="{55EB981D-AAE5-4D81-967F-F9EA1FCBED76}" type="pres">
      <dgm:prSet presAssocID="{94D71A19-27CA-4ACA-B6D3-9074730334E9}" presName="Name64" presStyleLbl="parChTrans1D2" presStyleIdx="5" presStyleCnt="6"/>
      <dgm:spPr/>
    </dgm:pt>
    <dgm:pt modelId="{85D643EB-62D7-492A-8012-85A16287BDD1}" type="pres">
      <dgm:prSet presAssocID="{8E6F1D52-1F8B-457B-BA28-59CF7E999DE2}" presName="hierRoot2" presStyleCnt="0">
        <dgm:presLayoutVars>
          <dgm:hierBranch val="init"/>
        </dgm:presLayoutVars>
      </dgm:prSet>
      <dgm:spPr/>
    </dgm:pt>
    <dgm:pt modelId="{5BBC4020-12F1-4AC5-81FC-596C4632B0B4}" type="pres">
      <dgm:prSet presAssocID="{8E6F1D52-1F8B-457B-BA28-59CF7E999DE2}" presName="rootComposite" presStyleCnt="0"/>
      <dgm:spPr/>
    </dgm:pt>
    <dgm:pt modelId="{C0C7D82A-2C71-437C-A90D-766377281137}" type="pres">
      <dgm:prSet presAssocID="{8E6F1D52-1F8B-457B-BA28-59CF7E999DE2}" presName="rootText" presStyleLbl="node2" presStyleIdx="5" presStyleCnt="6" custScaleX="2241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7EB5DF-2F74-4005-B75C-0A6653D66028}" type="pres">
      <dgm:prSet presAssocID="{8E6F1D52-1F8B-457B-BA28-59CF7E999DE2}" presName="rootConnector" presStyleLbl="node2" presStyleIdx="5" presStyleCnt="6"/>
      <dgm:spPr/>
    </dgm:pt>
    <dgm:pt modelId="{2A83F495-34CC-4514-BEC2-B266BB148075}" type="pres">
      <dgm:prSet presAssocID="{8E6F1D52-1F8B-457B-BA28-59CF7E999DE2}" presName="hierChild4" presStyleCnt="0"/>
      <dgm:spPr/>
    </dgm:pt>
    <dgm:pt modelId="{4CD4E709-A61F-40CC-88AA-75451E347384}" type="pres">
      <dgm:prSet presAssocID="{8E6F1D52-1F8B-457B-BA28-59CF7E999DE2}" presName="hierChild5" presStyleCnt="0"/>
      <dgm:spPr/>
    </dgm:pt>
    <dgm:pt modelId="{8D9ECA4F-22D6-49FA-B064-8EF59AC5D04B}" type="pres">
      <dgm:prSet presAssocID="{74C7181B-7A2A-4208-BDD7-5C959E11453E}" presName="hierChild3" presStyleCnt="0"/>
      <dgm:spPr/>
    </dgm:pt>
  </dgm:ptLst>
  <dgm:cxnLst>
    <dgm:cxn modelId="{15E6359C-5748-49EA-BBED-B11BCA104D3E}" type="presOf" srcId="{023FFB91-57E1-45F0-9979-CFA39FA1D324}" destId="{843B5648-A285-467C-910F-77F86029ABBF}" srcOrd="0" destOrd="0" presId="urn:microsoft.com/office/officeart/2009/3/layout/HorizontalOrganizationChart"/>
    <dgm:cxn modelId="{57F0FEA8-4320-44D3-8C2A-EF55F630842C}" srcId="{74C7181B-7A2A-4208-BDD7-5C959E11453E}" destId="{023FFB91-57E1-45F0-9979-CFA39FA1D324}" srcOrd="1" destOrd="0" parTransId="{C75D7D27-DAA2-435D-B4B2-E3E05EF715B0}" sibTransId="{A8847AAF-826C-4FF9-B619-9A75594D722F}"/>
    <dgm:cxn modelId="{8E53A9DC-0BA6-48A7-B504-17D8F21C02FE}" type="presOf" srcId="{3C4C6BEC-9E99-455B-B4B0-DAE6DE956344}" destId="{4AB0CE1E-1205-4C84-B05F-3A0FBA456D59}" srcOrd="0" destOrd="0" presId="urn:microsoft.com/office/officeart/2009/3/layout/HorizontalOrganizationChart"/>
    <dgm:cxn modelId="{87861628-FADF-450B-AB6A-CD97DAB16D4C}" srcId="{74C7181B-7A2A-4208-BDD7-5C959E11453E}" destId="{8E6F1D52-1F8B-457B-BA28-59CF7E999DE2}" srcOrd="5" destOrd="0" parTransId="{94D71A19-27CA-4ACA-B6D3-9074730334E9}" sibTransId="{64B80E53-D770-4ECE-A2E7-CADDE408AFB7}"/>
    <dgm:cxn modelId="{6A8D4528-5DD4-4AEC-8931-AF3CECDE4851}" type="presOf" srcId="{CF851C5F-651E-47C9-9140-92332E5D4BD3}" destId="{38D7AE37-B32F-4BEF-B0DB-11E03B669CE1}" srcOrd="0" destOrd="0" presId="urn:microsoft.com/office/officeart/2009/3/layout/HorizontalOrganizationChart"/>
    <dgm:cxn modelId="{90EE1648-EC4F-4774-AEF3-B5FFC09F8334}" srcId="{74C7181B-7A2A-4208-BDD7-5C959E11453E}" destId="{A24C8F11-E27B-47BD-8E7F-1541A18359F0}" srcOrd="4" destOrd="0" parTransId="{9E2549C8-2C14-4C2C-8819-C45F54A90A9F}" sibTransId="{5D15F952-20C4-44B1-A6C1-F530B3C4B404}"/>
    <dgm:cxn modelId="{A9296DF5-FF1D-414A-B84B-E33F843E3ACC}" type="presOf" srcId="{27470E4E-9492-4D39-BF75-8F8F8A117108}" destId="{50E5951B-BFD6-40C8-8EC4-D4224433011A}" srcOrd="0" destOrd="0" presId="urn:microsoft.com/office/officeart/2009/3/layout/HorizontalOrganizationChart"/>
    <dgm:cxn modelId="{BD47042D-2388-4CEC-97CC-4514D62E0CBE}" srcId="{74C7181B-7A2A-4208-BDD7-5C959E11453E}" destId="{3C4C6BEC-9E99-455B-B4B0-DAE6DE956344}" srcOrd="3" destOrd="0" parTransId="{27470E4E-9492-4D39-BF75-8F8F8A117108}" sibTransId="{AC9D8E90-8B90-4F99-80AC-1F3E5F36ED54}"/>
    <dgm:cxn modelId="{C912186D-0934-455F-901B-CB7DDAEA27DC}" type="presOf" srcId="{E5829716-2962-47C1-9A1C-B23C290A39EF}" destId="{F1B9774D-31CB-4716-AEA1-CD59B8395F4A}" srcOrd="0" destOrd="0" presId="urn:microsoft.com/office/officeart/2009/3/layout/HorizontalOrganizationChart"/>
    <dgm:cxn modelId="{DE973ADC-D371-41FD-B8BE-E3BC0517654B}" type="presOf" srcId="{6DE1B951-4063-4490-BD98-C2057EA65AA9}" destId="{BCFA7E58-7917-4804-BD5B-FEF28515782B}" srcOrd="0" destOrd="0" presId="urn:microsoft.com/office/officeart/2009/3/layout/HorizontalOrganizationChart"/>
    <dgm:cxn modelId="{67E6BE28-83A8-4D65-9174-2F8CA5FBA500}" type="presOf" srcId="{94D71A19-27CA-4ACA-B6D3-9074730334E9}" destId="{55EB981D-AAE5-4D81-967F-F9EA1FCBED76}" srcOrd="0" destOrd="0" presId="urn:microsoft.com/office/officeart/2009/3/layout/HorizontalOrganizationChart"/>
    <dgm:cxn modelId="{AC43A375-1D80-48F6-96FF-F97F29B242BB}" type="presOf" srcId="{8E6F1D52-1F8B-457B-BA28-59CF7E999DE2}" destId="{C0C7D82A-2C71-437C-A90D-766377281137}" srcOrd="0" destOrd="0" presId="urn:microsoft.com/office/officeart/2009/3/layout/HorizontalOrganizationChart"/>
    <dgm:cxn modelId="{2DFEBC82-E0DB-454B-8284-986ECE56C229}" type="presOf" srcId="{023FFB91-57E1-45F0-9979-CFA39FA1D324}" destId="{F4E3CC0D-6CE9-40F9-A0D7-614AD2A24581}" srcOrd="1" destOrd="0" presId="urn:microsoft.com/office/officeart/2009/3/layout/HorizontalOrganizationChart"/>
    <dgm:cxn modelId="{95CF4FD6-A209-42DB-A912-119A0B3ECEA3}" srcId="{74C7181B-7A2A-4208-BDD7-5C959E11453E}" destId="{6DE1B951-4063-4490-BD98-C2057EA65AA9}" srcOrd="2" destOrd="0" parTransId="{E5829716-2962-47C1-9A1C-B23C290A39EF}" sibTransId="{5F0C7239-A80D-411A-9818-DD2692BE4B4A}"/>
    <dgm:cxn modelId="{FB5F66F4-78D6-4388-83B6-3CA50B1886A7}" srcId="{CF851C5F-651E-47C9-9140-92332E5D4BD3}" destId="{74C7181B-7A2A-4208-BDD7-5C959E11453E}" srcOrd="0" destOrd="0" parTransId="{5EF05297-0017-42F0-BE83-EBD0434B693F}" sibTransId="{9FFA026F-034B-42B8-A1FD-EAD4D8E75501}"/>
    <dgm:cxn modelId="{B4F2DFD1-749B-4DD9-AC38-C5D57AD35E5C}" type="presOf" srcId="{6DE1B951-4063-4490-BD98-C2057EA65AA9}" destId="{1F7108C4-0FD3-46B3-80FE-CB2471EFCA68}" srcOrd="1" destOrd="0" presId="urn:microsoft.com/office/officeart/2009/3/layout/HorizontalOrganizationChart"/>
    <dgm:cxn modelId="{6AE23A39-2E01-4C7A-A0DA-D296334380BF}" type="presOf" srcId="{9EA03647-A509-40D1-8A16-94B367C3A764}" destId="{E4EC5A7C-13E7-4C22-A042-39436390930A}" srcOrd="0" destOrd="0" presId="urn:microsoft.com/office/officeart/2009/3/layout/HorizontalOrganizationChart"/>
    <dgm:cxn modelId="{CC46ED44-18F8-407B-BA1C-3984A23B404C}" type="presOf" srcId="{E619AC4B-CC89-4D3A-8FD5-A21DCDC61495}" destId="{1D6B97FE-1B9F-46B0-A5F8-744621EAB26F}" srcOrd="0" destOrd="0" presId="urn:microsoft.com/office/officeart/2009/3/layout/HorizontalOrganizationChart"/>
    <dgm:cxn modelId="{1A58A91F-C969-4276-9D88-057F4C15DC4A}" type="presOf" srcId="{E619AC4B-CC89-4D3A-8FD5-A21DCDC61495}" destId="{DD6A3333-D4D3-48D4-B114-E4E2B770CBCB}" srcOrd="1" destOrd="0" presId="urn:microsoft.com/office/officeart/2009/3/layout/HorizontalOrganizationChart"/>
    <dgm:cxn modelId="{8639A5E6-8714-462A-BA1D-F61C5D4497DD}" type="presOf" srcId="{3C4C6BEC-9E99-455B-B4B0-DAE6DE956344}" destId="{A4C0FCBF-F12B-4084-B7C6-6F46D144266D}" srcOrd="1" destOrd="0" presId="urn:microsoft.com/office/officeart/2009/3/layout/HorizontalOrganizationChart"/>
    <dgm:cxn modelId="{5EEF1D85-3791-4DF7-9BF0-52EB92424711}" type="presOf" srcId="{9E2549C8-2C14-4C2C-8819-C45F54A90A9F}" destId="{B85764DF-9B17-4811-939C-430EEA3FC334}" srcOrd="0" destOrd="0" presId="urn:microsoft.com/office/officeart/2009/3/layout/HorizontalOrganizationChart"/>
    <dgm:cxn modelId="{3EFAEC49-CD33-4EE9-AF5C-6FB9E585ADA3}" type="presOf" srcId="{A24C8F11-E27B-47BD-8E7F-1541A18359F0}" destId="{3EA36990-5794-4228-9AD4-EED3889EC10B}" srcOrd="0" destOrd="0" presId="urn:microsoft.com/office/officeart/2009/3/layout/HorizontalOrganizationChart"/>
    <dgm:cxn modelId="{4C7F0220-9A68-47CD-AB5A-67339227BAE7}" type="presOf" srcId="{C75D7D27-DAA2-435D-B4B2-E3E05EF715B0}" destId="{24AB0058-284D-4626-8AC3-D7D3AEB4DA2D}" srcOrd="0" destOrd="0" presId="urn:microsoft.com/office/officeart/2009/3/layout/HorizontalOrganizationChart"/>
    <dgm:cxn modelId="{DD8A7512-79AB-49F6-B9B0-7E79048A2A34}" type="presOf" srcId="{74C7181B-7A2A-4208-BDD7-5C959E11453E}" destId="{5DE98514-6C00-4827-9CA2-05F3644A09A0}" srcOrd="0" destOrd="0" presId="urn:microsoft.com/office/officeart/2009/3/layout/HorizontalOrganizationChart"/>
    <dgm:cxn modelId="{EBE47E6D-0272-4471-8365-6774BE8FDB2C}" srcId="{74C7181B-7A2A-4208-BDD7-5C959E11453E}" destId="{E619AC4B-CC89-4D3A-8FD5-A21DCDC61495}" srcOrd="0" destOrd="0" parTransId="{9EA03647-A509-40D1-8A16-94B367C3A764}" sibTransId="{274D9ABC-BF66-46AD-AE9B-F3045519C846}"/>
    <dgm:cxn modelId="{D7CCBD16-7FB0-4622-B165-EB3260B08C55}" type="presOf" srcId="{8E6F1D52-1F8B-457B-BA28-59CF7E999DE2}" destId="{967EB5DF-2F74-4005-B75C-0A6653D66028}" srcOrd="1" destOrd="0" presId="urn:microsoft.com/office/officeart/2009/3/layout/HorizontalOrganizationChart"/>
    <dgm:cxn modelId="{F221F258-DECC-4BE1-98F1-B33C03E6954F}" type="presOf" srcId="{74C7181B-7A2A-4208-BDD7-5C959E11453E}" destId="{86B0D9F9-650A-4C25-8AE4-4CA5E96092EA}" srcOrd="1" destOrd="0" presId="urn:microsoft.com/office/officeart/2009/3/layout/HorizontalOrganizationChart"/>
    <dgm:cxn modelId="{9191B3A7-D1E6-4144-BD63-F8625845A48D}" type="presOf" srcId="{A24C8F11-E27B-47BD-8E7F-1541A18359F0}" destId="{065E03A1-32FF-4A92-94B2-8667A7098E7E}" srcOrd="1" destOrd="0" presId="urn:microsoft.com/office/officeart/2009/3/layout/HorizontalOrganizationChart"/>
    <dgm:cxn modelId="{DA8104F1-F2B8-457F-A23A-22C8CE716263}" type="presParOf" srcId="{38D7AE37-B32F-4BEF-B0DB-11E03B669CE1}" destId="{3244EA75-BA24-4E09-9E82-810E1E837AC6}" srcOrd="0" destOrd="0" presId="urn:microsoft.com/office/officeart/2009/3/layout/HorizontalOrganizationChart"/>
    <dgm:cxn modelId="{9341B39F-2B01-403B-9D5E-AE07AB71B080}" type="presParOf" srcId="{3244EA75-BA24-4E09-9E82-810E1E837AC6}" destId="{2EA0B565-36D1-4187-B5C1-E76839BD9EA3}" srcOrd="0" destOrd="0" presId="urn:microsoft.com/office/officeart/2009/3/layout/HorizontalOrganizationChart"/>
    <dgm:cxn modelId="{7E242A29-F982-4CE1-AB60-6EE6467275FB}" type="presParOf" srcId="{2EA0B565-36D1-4187-B5C1-E76839BD9EA3}" destId="{5DE98514-6C00-4827-9CA2-05F3644A09A0}" srcOrd="0" destOrd="0" presId="urn:microsoft.com/office/officeart/2009/3/layout/HorizontalOrganizationChart"/>
    <dgm:cxn modelId="{CD7C8435-C56B-4DDA-8A66-115CA3824E41}" type="presParOf" srcId="{2EA0B565-36D1-4187-B5C1-E76839BD9EA3}" destId="{86B0D9F9-650A-4C25-8AE4-4CA5E96092EA}" srcOrd="1" destOrd="0" presId="urn:microsoft.com/office/officeart/2009/3/layout/HorizontalOrganizationChart"/>
    <dgm:cxn modelId="{C734E545-B81A-419F-92BA-1474A9011DCC}" type="presParOf" srcId="{3244EA75-BA24-4E09-9E82-810E1E837AC6}" destId="{6E1DDA8A-FEDC-4769-B562-11BA39B068D1}" srcOrd="1" destOrd="0" presId="urn:microsoft.com/office/officeart/2009/3/layout/HorizontalOrganizationChart"/>
    <dgm:cxn modelId="{9B9BD57B-D527-4A2C-8192-3732963B9DA6}" type="presParOf" srcId="{6E1DDA8A-FEDC-4769-B562-11BA39B068D1}" destId="{E4EC5A7C-13E7-4C22-A042-39436390930A}" srcOrd="0" destOrd="0" presId="urn:microsoft.com/office/officeart/2009/3/layout/HorizontalOrganizationChart"/>
    <dgm:cxn modelId="{37F453EB-EB27-4E24-9ED3-CE92494D9FEB}" type="presParOf" srcId="{6E1DDA8A-FEDC-4769-B562-11BA39B068D1}" destId="{4E7D6AAB-12B0-4750-9715-347C2EF2C3A8}" srcOrd="1" destOrd="0" presId="urn:microsoft.com/office/officeart/2009/3/layout/HorizontalOrganizationChart"/>
    <dgm:cxn modelId="{829FAC04-80B0-4EE8-BD6B-C89C67095BEA}" type="presParOf" srcId="{4E7D6AAB-12B0-4750-9715-347C2EF2C3A8}" destId="{68F63E8A-5321-46A4-BCC7-79D651DB4BBE}" srcOrd="0" destOrd="0" presId="urn:microsoft.com/office/officeart/2009/3/layout/HorizontalOrganizationChart"/>
    <dgm:cxn modelId="{F95FD091-4820-4F6C-A684-7D8157E948F3}" type="presParOf" srcId="{68F63E8A-5321-46A4-BCC7-79D651DB4BBE}" destId="{1D6B97FE-1B9F-46B0-A5F8-744621EAB26F}" srcOrd="0" destOrd="0" presId="urn:microsoft.com/office/officeart/2009/3/layout/HorizontalOrganizationChart"/>
    <dgm:cxn modelId="{0FC336E6-3213-4EE8-B802-99F1DB9527EB}" type="presParOf" srcId="{68F63E8A-5321-46A4-BCC7-79D651DB4BBE}" destId="{DD6A3333-D4D3-48D4-B114-E4E2B770CBCB}" srcOrd="1" destOrd="0" presId="urn:microsoft.com/office/officeart/2009/3/layout/HorizontalOrganizationChart"/>
    <dgm:cxn modelId="{ECF40DBD-E2D1-4D12-970B-B05C6F317564}" type="presParOf" srcId="{4E7D6AAB-12B0-4750-9715-347C2EF2C3A8}" destId="{D415625E-0769-40EA-98C6-CF9D17A2594A}" srcOrd="1" destOrd="0" presId="urn:microsoft.com/office/officeart/2009/3/layout/HorizontalOrganizationChart"/>
    <dgm:cxn modelId="{3B005322-C7DA-4781-8CAF-CCCC1372688A}" type="presParOf" srcId="{4E7D6AAB-12B0-4750-9715-347C2EF2C3A8}" destId="{FC5AECD7-9F13-45F7-8D94-B29FC4D4B91F}" srcOrd="2" destOrd="0" presId="urn:microsoft.com/office/officeart/2009/3/layout/HorizontalOrganizationChart"/>
    <dgm:cxn modelId="{A9C4F513-4241-4A08-8A6E-7875ABDA5228}" type="presParOf" srcId="{6E1DDA8A-FEDC-4769-B562-11BA39B068D1}" destId="{24AB0058-284D-4626-8AC3-D7D3AEB4DA2D}" srcOrd="2" destOrd="0" presId="urn:microsoft.com/office/officeart/2009/3/layout/HorizontalOrganizationChart"/>
    <dgm:cxn modelId="{1B69C779-6326-45D6-8BBF-96BE651068C8}" type="presParOf" srcId="{6E1DDA8A-FEDC-4769-B562-11BA39B068D1}" destId="{E2D84A1F-671A-4EB6-86F2-DF1C0575E5D4}" srcOrd="3" destOrd="0" presId="urn:microsoft.com/office/officeart/2009/3/layout/HorizontalOrganizationChart"/>
    <dgm:cxn modelId="{3CB68078-4E70-469D-8F1C-16712FF93872}" type="presParOf" srcId="{E2D84A1F-671A-4EB6-86F2-DF1C0575E5D4}" destId="{9395C7B8-E496-47CD-8FC9-48FD7337C7AE}" srcOrd="0" destOrd="0" presId="urn:microsoft.com/office/officeart/2009/3/layout/HorizontalOrganizationChart"/>
    <dgm:cxn modelId="{0D89038B-2023-4D32-9770-3F3EC42E3BB9}" type="presParOf" srcId="{9395C7B8-E496-47CD-8FC9-48FD7337C7AE}" destId="{843B5648-A285-467C-910F-77F86029ABBF}" srcOrd="0" destOrd="0" presId="urn:microsoft.com/office/officeart/2009/3/layout/HorizontalOrganizationChart"/>
    <dgm:cxn modelId="{93C9788E-89AD-4B48-A4B8-ABA6FB80C63E}" type="presParOf" srcId="{9395C7B8-E496-47CD-8FC9-48FD7337C7AE}" destId="{F4E3CC0D-6CE9-40F9-A0D7-614AD2A24581}" srcOrd="1" destOrd="0" presId="urn:microsoft.com/office/officeart/2009/3/layout/HorizontalOrganizationChart"/>
    <dgm:cxn modelId="{33850F81-7BBA-471F-9311-09A1E4F2C14B}" type="presParOf" srcId="{E2D84A1F-671A-4EB6-86F2-DF1C0575E5D4}" destId="{C929F07C-05D0-4FC7-BE88-C06FC8190E4F}" srcOrd="1" destOrd="0" presId="urn:microsoft.com/office/officeart/2009/3/layout/HorizontalOrganizationChart"/>
    <dgm:cxn modelId="{F14B0723-214E-49D6-9B73-9E84B6A44774}" type="presParOf" srcId="{E2D84A1F-671A-4EB6-86F2-DF1C0575E5D4}" destId="{39B956FF-46A8-4FF7-9754-698C065D50E2}" srcOrd="2" destOrd="0" presId="urn:microsoft.com/office/officeart/2009/3/layout/HorizontalOrganizationChart"/>
    <dgm:cxn modelId="{DC764129-276E-481D-B498-8DD7DED0ED52}" type="presParOf" srcId="{6E1DDA8A-FEDC-4769-B562-11BA39B068D1}" destId="{F1B9774D-31CB-4716-AEA1-CD59B8395F4A}" srcOrd="4" destOrd="0" presId="urn:microsoft.com/office/officeart/2009/3/layout/HorizontalOrganizationChart"/>
    <dgm:cxn modelId="{F1AEC638-1D4D-40BD-8D3D-7C6F71C41177}" type="presParOf" srcId="{6E1DDA8A-FEDC-4769-B562-11BA39B068D1}" destId="{856D12F5-5777-4F87-9589-D337BD536602}" srcOrd="5" destOrd="0" presId="urn:microsoft.com/office/officeart/2009/3/layout/HorizontalOrganizationChart"/>
    <dgm:cxn modelId="{F33ACFCF-1716-4304-B568-06CBD378AA55}" type="presParOf" srcId="{856D12F5-5777-4F87-9589-D337BD536602}" destId="{22A5E483-67C4-4D52-87BF-902B09AA0931}" srcOrd="0" destOrd="0" presId="urn:microsoft.com/office/officeart/2009/3/layout/HorizontalOrganizationChart"/>
    <dgm:cxn modelId="{35EC792B-2DDC-412C-981F-FD168B178B80}" type="presParOf" srcId="{22A5E483-67C4-4D52-87BF-902B09AA0931}" destId="{BCFA7E58-7917-4804-BD5B-FEF28515782B}" srcOrd="0" destOrd="0" presId="urn:microsoft.com/office/officeart/2009/3/layout/HorizontalOrganizationChart"/>
    <dgm:cxn modelId="{5F78BEF9-8BBE-4E7A-A362-D5497691152A}" type="presParOf" srcId="{22A5E483-67C4-4D52-87BF-902B09AA0931}" destId="{1F7108C4-0FD3-46B3-80FE-CB2471EFCA68}" srcOrd="1" destOrd="0" presId="urn:microsoft.com/office/officeart/2009/3/layout/HorizontalOrganizationChart"/>
    <dgm:cxn modelId="{CAC7D7AB-8369-4A72-9061-02FFC07DDDCC}" type="presParOf" srcId="{856D12F5-5777-4F87-9589-D337BD536602}" destId="{23353356-3A8C-499F-87AA-D7EAB71A0058}" srcOrd="1" destOrd="0" presId="urn:microsoft.com/office/officeart/2009/3/layout/HorizontalOrganizationChart"/>
    <dgm:cxn modelId="{427AE51D-5FCF-4661-8D2C-345FDBCD4399}" type="presParOf" srcId="{856D12F5-5777-4F87-9589-D337BD536602}" destId="{969D0B53-0183-46FE-8C4E-C6F848618B62}" srcOrd="2" destOrd="0" presId="urn:microsoft.com/office/officeart/2009/3/layout/HorizontalOrganizationChart"/>
    <dgm:cxn modelId="{3A8C8868-2553-43F9-A8DD-30AB37A04C69}" type="presParOf" srcId="{6E1DDA8A-FEDC-4769-B562-11BA39B068D1}" destId="{50E5951B-BFD6-40C8-8EC4-D4224433011A}" srcOrd="6" destOrd="0" presId="urn:microsoft.com/office/officeart/2009/3/layout/HorizontalOrganizationChart"/>
    <dgm:cxn modelId="{61AD2240-B6F8-43FC-9D3D-85D6E13F81EC}" type="presParOf" srcId="{6E1DDA8A-FEDC-4769-B562-11BA39B068D1}" destId="{1D51CB6E-3174-4386-B69B-8A0746486375}" srcOrd="7" destOrd="0" presId="urn:microsoft.com/office/officeart/2009/3/layout/HorizontalOrganizationChart"/>
    <dgm:cxn modelId="{5DED45FF-70CB-4653-B96B-22D16E07710F}" type="presParOf" srcId="{1D51CB6E-3174-4386-B69B-8A0746486375}" destId="{68F858AB-AB1D-4370-A80A-4D328A41AF69}" srcOrd="0" destOrd="0" presId="urn:microsoft.com/office/officeart/2009/3/layout/HorizontalOrganizationChart"/>
    <dgm:cxn modelId="{E17E40CB-85ED-45CE-9C20-03D207604620}" type="presParOf" srcId="{68F858AB-AB1D-4370-A80A-4D328A41AF69}" destId="{4AB0CE1E-1205-4C84-B05F-3A0FBA456D59}" srcOrd="0" destOrd="0" presId="urn:microsoft.com/office/officeart/2009/3/layout/HorizontalOrganizationChart"/>
    <dgm:cxn modelId="{0E9FB9AF-D14C-4F1B-89B3-29CD5C3AC3AD}" type="presParOf" srcId="{68F858AB-AB1D-4370-A80A-4D328A41AF69}" destId="{A4C0FCBF-F12B-4084-B7C6-6F46D144266D}" srcOrd="1" destOrd="0" presId="urn:microsoft.com/office/officeart/2009/3/layout/HorizontalOrganizationChart"/>
    <dgm:cxn modelId="{9B8EABDC-236B-4E49-BE0D-93D74F847A9D}" type="presParOf" srcId="{1D51CB6E-3174-4386-B69B-8A0746486375}" destId="{DC3A7D05-A113-4938-9D13-43743472CBEF}" srcOrd="1" destOrd="0" presId="urn:microsoft.com/office/officeart/2009/3/layout/HorizontalOrganizationChart"/>
    <dgm:cxn modelId="{00B492A2-5584-4623-B16B-1B7DDC5B9D73}" type="presParOf" srcId="{1D51CB6E-3174-4386-B69B-8A0746486375}" destId="{AA5E256C-813F-4A77-8304-64D2085B332C}" srcOrd="2" destOrd="0" presId="urn:microsoft.com/office/officeart/2009/3/layout/HorizontalOrganizationChart"/>
    <dgm:cxn modelId="{0829DDAB-5EF3-45B2-99E0-DBB8B001B8DF}" type="presParOf" srcId="{6E1DDA8A-FEDC-4769-B562-11BA39B068D1}" destId="{B85764DF-9B17-4811-939C-430EEA3FC334}" srcOrd="8" destOrd="0" presId="urn:microsoft.com/office/officeart/2009/3/layout/HorizontalOrganizationChart"/>
    <dgm:cxn modelId="{0DD4A09D-2636-4383-95F7-C9ABE10B5C67}" type="presParOf" srcId="{6E1DDA8A-FEDC-4769-B562-11BA39B068D1}" destId="{7B26C68E-3648-4739-AF70-795A7810ECC5}" srcOrd="9" destOrd="0" presId="urn:microsoft.com/office/officeart/2009/3/layout/HorizontalOrganizationChart"/>
    <dgm:cxn modelId="{D3BD654C-F291-4C93-863E-68BA3FAC6422}" type="presParOf" srcId="{7B26C68E-3648-4739-AF70-795A7810ECC5}" destId="{A3226C20-2338-40CA-976D-F2289EBC7025}" srcOrd="0" destOrd="0" presId="urn:microsoft.com/office/officeart/2009/3/layout/HorizontalOrganizationChart"/>
    <dgm:cxn modelId="{C97A13A6-CDB6-47EA-A05C-491B40A29A87}" type="presParOf" srcId="{A3226C20-2338-40CA-976D-F2289EBC7025}" destId="{3EA36990-5794-4228-9AD4-EED3889EC10B}" srcOrd="0" destOrd="0" presId="urn:microsoft.com/office/officeart/2009/3/layout/HorizontalOrganizationChart"/>
    <dgm:cxn modelId="{F7F76128-EC90-4519-99D6-2D3B4678ECF2}" type="presParOf" srcId="{A3226C20-2338-40CA-976D-F2289EBC7025}" destId="{065E03A1-32FF-4A92-94B2-8667A7098E7E}" srcOrd="1" destOrd="0" presId="urn:microsoft.com/office/officeart/2009/3/layout/HorizontalOrganizationChart"/>
    <dgm:cxn modelId="{618CB3B4-FF34-4449-8359-E519091B33BF}" type="presParOf" srcId="{7B26C68E-3648-4739-AF70-795A7810ECC5}" destId="{4CAA48F3-0AB8-4864-BEE3-91B0C02E69D0}" srcOrd="1" destOrd="0" presId="urn:microsoft.com/office/officeart/2009/3/layout/HorizontalOrganizationChart"/>
    <dgm:cxn modelId="{0DD06EEB-3958-4C1C-AFE9-8606D553FE35}" type="presParOf" srcId="{7B26C68E-3648-4739-AF70-795A7810ECC5}" destId="{23FCF215-36FC-4205-AB15-72E40871393A}" srcOrd="2" destOrd="0" presId="urn:microsoft.com/office/officeart/2009/3/layout/HorizontalOrganizationChart"/>
    <dgm:cxn modelId="{64470643-CA6B-4648-BB18-39EC541460E7}" type="presParOf" srcId="{6E1DDA8A-FEDC-4769-B562-11BA39B068D1}" destId="{55EB981D-AAE5-4D81-967F-F9EA1FCBED76}" srcOrd="10" destOrd="0" presId="urn:microsoft.com/office/officeart/2009/3/layout/HorizontalOrganizationChart"/>
    <dgm:cxn modelId="{184E2481-54DF-4DED-8A07-9A70E26959A2}" type="presParOf" srcId="{6E1DDA8A-FEDC-4769-B562-11BA39B068D1}" destId="{85D643EB-62D7-492A-8012-85A16287BDD1}" srcOrd="11" destOrd="0" presId="urn:microsoft.com/office/officeart/2009/3/layout/HorizontalOrganizationChart"/>
    <dgm:cxn modelId="{4B83B407-D5CD-4631-86E0-6648A2995EEA}" type="presParOf" srcId="{85D643EB-62D7-492A-8012-85A16287BDD1}" destId="{5BBC4020-12F1-4AC5-81FC-596C4632B0B4}" srcOrd="0" destOrd="0" presId="urn:microsoft.com/office/officeart/2009/3/layout/HorizontalOrganizationChart"/>
    <dgm:cxn modelId="{AC3E324B-D9BE-436F-AFC5-EE569C59953A}" type="presParOf" srcId="{5BBC4020-12F1-4AC5-81FC-596C4632B0B4}" destId="{C0C7D82A-2C71-437C-A90D-766377281137}" srcOrd="0" destOrd="0" presId="urn:microsoft.com/office/officeart/2009/3/layout/HorizontalOrganizationChart"/>
    <dgm:cxn modelId="{777C5DBB-665F-44D0-B678-AB4E548FCF1C}" type="presParOf" srcId="{5BBC4020-12F1-4AC5-81FC-596C4632B0B4}" destId="{967EB5DF-2F74-4005-B75C-0A6653D66028}" srcOrd="1" destOrd="0" presId="urn:microsoft.com/office/officeart/2009/3/layout/HorizontalOrganizationChart"/>
    <dgm:cxn modelId="{44D3EA28-6B8B-46B6-A4AD-3B0FE091A2A0}" type="presParOf" srcId="{85D643EB-62D7-492A-8012-85A16287BDD1}" destId="{2A83F495-34CC-4514-BEC2-B266BB148075}" srcOrd="1" destOrd="0" presId="urn:microsoft.com/office/officeart/2009/3/layout/HorizontalOrganizationChart"/>
    <dgm:cxn modelId="{02A28B88-F152-4C6C-9FB9-8B8F5EA1E3C3}" type="presParOf" srcId="{85D643EB-62D7-492A-8012-85A16287BDD1}" destId="{4CD4E709-A61F-40CC-88AA-75451E347384}" srcOrd="2" destOrd="0" presId="urn:microsoft.com/office/officeart/2009/3/layout/HorizontalOrganizationChart"/>
    <dgm:cxn modelId="{C162ED68-F99E-4E57-870D-DD666DCA290F}" type="presParOf" srcId="{3244EA75-BA24-4E09-9E82-810E1E837AC6}" destId="{8D9ECA4F-22D6-49FA-B064-8EF59AC5D04B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039CCC-7479-462A-9283-EB89B4C1AA7B}" type="doc">
      <dgm:prSet loTypeId="urn:microsoft.com/office/officeart/2005/8/layout/orgChart1" loCatId="hierarchy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1B92BDA9-E58D-45FE-80B6-BFE9EF08BC3A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Особенности Контрреформации в ВКЛ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306A2BE4-4309-445F-AE1F-7B7D655F829B}" type="parTrans" cxnId="{89DD40F6-6BC6-496B-B220-CCF74C2DC9CD}">
      <dgm:prSet/>
      <dgm:spPr/>
      <dgm:t>
        <a:bodyPr/>
        <a:lstStyle/>
        <a:p>
          <a:endParaRPr lang="ru-RU"/>
        </a:p>
      </dgm:t>
    </dgm:pt>
    <dgm:pt modelId="{0A1B4474-A7A8-4263-B9D1-90906BB56BD9}" type="sibTrans" cxnId="{89DD40F6-6BC6-496B-B220-CCF74C2DC9CD}">
      <dgm:prSet/>
      <dgm:spPr/>
      <dgm:t>
        <a:bodyPr/>
        <a:lstStyle/>
        <a:p>
          <a:endParaRPr lang="ru-RU"/>
        </a:p>
      </dgm:t>
    </dgm:pt>
    <dgm:pt modelId="{4A46CBB5-510E-4058-BADC-318721BAA7CF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не имела таких насильственных форм, как в Западной Европе 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A9FFB1A5-2B2D-4B52-837A-4F97F5C6870A}" type="parTrans" cxnId="{D24ADF99-31D3-43D1-AA4F-128F22D336C6}">
      <dgm:prSet/>
      <dgm:spPr/>
      <dgm:t>
        <a:bodyPr/>
        <a:lstStyle/>
        <a:p>
          <a:endParaRPr lang="ru-RU"/>
        </a:p>
      </dgm:t>
    </dgm:pt>
    <dgm:pt modelId="{BE53D394-6896-4DF7-8454-51A675D289B9}" type="sibTrans" cxnId="{D24ADF99-31D3-43D1-AA4F-128F22D336C6}">
      <dgm:prSet/>
      <dgm:spPr/>
      <dgm:t>
        <a:bodyPr/>
        <a:lstStyle/>
        <a:p>
          <a:endParaRPr lang="ru-RU"/>
        </a:p>
      </dgm:t>
    </dgm:pt>
    <dgm:pt modelId="{08CD7BEE-8A40-4836-81C7-9196921E418F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направлена против протестантов и православной церкви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1184DF48-E485-4FDA-B02A-4F39F5D7260F}" type="parTrans" cxnId="{F52A1986-1995-438C-9F60-8EC290D6B72D}">
      <dgm:prSet/>
      <dgm:spPr/>
      <dgm:t>
        <a:bodyPr/>
        <a:lstStyle/>
        <a:p>
          <a:endParaRPr lang="ru-RU"/>
        </a:p>
      </dgm:t>
    </dgm:pt>
    <dgm:pt modelId="{CA547013-E262-4640-9F5E-6087185A1631}" type="sibTrans" cxnId="{F52A1986-1995-438C-9F60-8EC290D6B72D}">
      <dgm:prSet/>
      <dgm:spPr/>
      <dgm:t>
        <a:bodyPr/>
        <a:lstStyle/>
        <a:p>
          <a:endParaRPr lang="ru-RU"/>
        </a:p>
      </dgm:t>
    </dgm:pt>
    <dgm:pt modelId="{518CDF90-1677-4C60-8D18-F6268B6E3EE1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белорусские земли стали прибежищем для многих инакомыслящих из соседних стран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DAA076E8-C59D-4E42-A27C-7FFE64105FB8}" type="parTrans" cxnId="{21D5A136-800E-49E5-B0FB-454820D1177C}">
      <dgm:prSet/>
      <dgm:spPr/>
      <dgm:t>
        <a:bodyPr/>
        <a:lstStyle/>
        <a:p>
          <a:endParaRPr lang="ru-RU"/>
        </a:p>
      </dgm:t>
    </dgm:pt>
    <dgm:pt modelId="{C6FB0898-2753-4946-B4D9-70B3D3C31FF0}" type="sibTrans" cxnId="{21D5A136-800E-49E5-B0FB-454820D1177C}">
      <dgm:prSet/>
      <dgm:spPr/>
      <dgm:t>
        <a:bodyPr/>
        <a:lstStyle/>
        <a:p>
          <a:endParaRPr lang="ru-RU"/>
        </a:p>
      </dgm:t>
    </dgm:pt>
    <dgm:pt modelId="{3CE4ECE1-0073-4EE2-B71A-9483FD12D68F}" type="pres">
      <dgm:prSet presAssocID="{3C039CCC-7479-462A-9283-EB89B4C1AA7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B6011B7-8A3C-475A-94EA-1A83A6E4AB14}" type="pres">
      <dgm:prSet presAssocID="{1B92BDA9-E58D-45FE-80B6-BFE9EF08BC3A}" presName="hierRoot1" presStyleCnt="0">
        <dgm:presLayoutVars>
          <dgm:hierBranch val="init"/>
        </dgm:presLayoutVars>
      </dgm:prSet>
      <dgm:spPr/>
    </dgm:pt>
    <dgm:pt modelId="{7E15A147-65AF-4F33-A277-D280E0BD7951}" type="pres">
      <dgm:prSet presAssocID="{1B92BDA9-E58D-45FE-80B6-BFE9EF08BC3A}" presName="rootComposite1" presStyleCnt="0"/>
      <dgm:spPr/>
    </dgm:pt>
    <dgm:pt modelId="{695105D3-402E-48FB-AC89-282CA24B8A12}" type="pres">
      <dgm:prSet presAssocID="{1B92BDA9-E58D-45FE-80B6-BFE9EF08BC3A}" presName="rootText1" presStyleLbl="node0" presStyleIdx="0" presStyleCnt="1" custScaleX="160040">
        <dgm:presLayoutVars>
          <dgm:chPref val="3"/>
        </dgm:presLayoutVars>
      </dgm:prSet>
      <dgm:spPr/>
    </dgm:pt>
    <dgm:pt modelId="{97C733BC-2DF8-44E3-A2E2-78508141CFE2}" type="pres">
      <dgm:prSet presAssocID="{1B92BDA9-E58D-45FE-80B6-BFE9EF08BC3A}" presName="rootConnector1" presStyleLbl="node1" presStyleIdx="0" presStyleCnt="0"/>
      <dgm:spPr/>
    </dgm:pt>
    <dgm:pt modelId="{E90E44EA-8AAA-480C-934A-6E7F59CCD2E3}" type="pres">
      <dgm:prSet presAssocID="{1B92BDA9-E58D-45FE-80B6-BFE9EF08BC3A}" presName="hierChild2" presStyleCnt="0"/>
      <dgm:spPr/>
    </dgm:pt>
    <dgm:pt modelId="{AF796141-07E2-40F0-9172-4DD3E688C65B}" type="pres">
      <dgm:prSet presAssocID="{A9FFB1A5-2B2D-4B52-837A-4F97F5C6870A}" presName="Name37" presStyleLbl="parChTrans1D2" presStyleIdx="0" presStyleCnt="3"/>
      <dgm:spPr/>
    </dgm:pt>
    <dgm:pt modelId="{A81453B6-C980-4F02-8EEC-69225C8DBC23}" type="pres">
      <dgm:prSet presAssocID="{4A46CBB5-510E-4058-BADC-318721BAA7CF}" presName="hierRoot2" presStyleCnt="0">
        <dgm:presLayoutVars>
          <dgm:hierBranch val="init"/>
        </dgm:presLayoutVars>
      </dgm:prSet>
      <dgm:spPr/>
    </dgm:pt>
    <dgm:pt modelId="{087A9184-BE11-4597-8953-D0F8CF38B2D9}" type="pres">
      <dgm:prSet presAssocID="{4A46CBB5-510E-4058-BADC-318721BAA7CF}" presName="rootComposite" presStyleCnt="0"/>
      <dgm:spPr/>
    </dgm:pt>
    <dgm:pt modelId="{9343F0FB-959E-426A-9D36-E56E80A9EFB6}" type="pres">
      <dgm:prSet presAssocID="{4A46CBB5-510E-4058-BADC-318721BAA7CF}" presName="rootText" presStyleLbl="node2" presStyleIdx="0" presStyleCnt="3" custScaleY="1982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390395-20D7-46EF-B8FA-DEBF9E60DE3A}" type="pres">
      <dgm:prSet presAssocID="{4A46CBB5-510E-4058-BADC-318721BAA7CF}" presName="rootConnector" presStyleLbl="node2" presStyleIdx="0" presStyleCnt="3"/>
      <dgm:spPr/>
    </dgm:pt>
    <dgm:pt modelId="{39AF4E64-AD80-48B6-9DF7-0BA00F5CB0E9}" type="pres">
      <dgm:prSet presAssocID="{4A46CBB5-510E-4058-BADC-318721BAA7CF}" presName="hierChild4" presStyleCnt="0"/>
      <dgm:spPr/>
    </dgm:pt>
    <dgm:pt modelId="{930AE781-1610-43D0-A3D1-33220BF87487}" type="pres">
      <dgm:prSet presAssocID="{4A46CBB5-510E-4058-BADC-318721BAA7CF}" presName="hierChild5" presStyleCnt="0"/>
      <dgm:spPr/>
    </dgm:pt>
    <dgm:pt modelId="{4421FF7E-4AF4-4EF2-8A8E-06CE0A6D61C0}" type="pres">
      <dgm:prSet presAssocID="{1184DF48-E485-4FDA-B02A-4F39F5D7260F}" presName="Name37" presStyleLbl="parChTrans1D2" presStyleIdx="1" presStyleCnt="3"/>
      <dgm:spPr/>
    </dgm:pt>
    <dgm:pt modelId="{95952CEC-0EEB-498A-8408-6066FFFE3177}" type="pres">
      <dgm:prSet presAssocID="{08CD7BEE-8A40-4836-81C7-9196921E418F}" presName="hierRoot2" presStyleCnt="0">
        <dgm:presLayoutVars>
          <dgm:hierBranch val="init"/>
        </dgm:presLayoutVars>
      </dgm:prSet>
      <dgm:spPr/>
    </dgm:pt>
    <dgm:pt modelId="{5C790180-4F95-4FC2-A973-DD4196865E53}" type="pres">
      <dgm:prSet presAssocID="{08CD7BEE-8A40-4836-81C7-9196921E418F}" presName="rootComposite" presStyleCnt="0"/>
      <dgm:spPr/>
    </dgm:pt>
    <dgm:pt modelId="{7F07FBF1-688B-4AAD-BF1D-975F961CA858}" type="pres">
      <dgm:prSet presAssocID="{08CD7BEE-8A40-4836-81C7-9196921E418F}" presName="rootText" presStyleLbl="node2" presStyleIdx="1" presStyleCnt="3" custScaleY="1982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109AB5-E3AC-472A-9E0C-90F88A3011E1}" type="pres">
      <dgm:prSet presAssocID="{08CD7BEE-8A40-4836-81C7-9196921E418F}" presName="rootConnector" presStyleLbl="node2" presStyleIdx="1" presStyleCnt="3"/>
      <dgm:spPr/>
    </dgm:pt>
    <dgm:pt modelId="{E4F1B3B1-F248-4D67-BD48-2C5FC2EA5B7B}" type="pres">
      <dgm:prSet presAssocID="{08CD7BEE-8A40-4836-81C7-9196921E418F}" presName="hierChild4" presStyleCnt="0"/>
      <dgm:spPr/>
    </dgm:pt>
    <dgm:pt modelId="{C926A64E-7B81-4773-8D27-AFF33DBDB4F7}" type="pres">
      <dgm:prSet presAssocID="{08CD7BEE-8A40-4836-81C7-9196921E418F}" presName="hierChild5" presStyleCnt="0"/>
      <dgm:spPr/>
    </dgm:pt>
    <dgm:pt modelId="{5C439047-5233-4ADA-84C3-1BE3B58D552F}" type="pres">
      <dgm:prSet presAssocID="{DAA076E8-C59D-4E42-A27C-7FFE64105FB8}" presName="Name37" presStyleLbl="parChTrans1D2" presStyleIdx="2" presStyleCnt="3"/>
      <dgm:spPr/>
    </dgm:pt>
    <dgm:pt modelId="{3D6EFE9A-AFD5-414D-A050-630C2A85C42F}" type="pres">
      <dgm:prSet presAssocID="{518CDF90-1677-4C60-8D18-F6268B6E3EE1}" presName="hierRoot2" presStyleCnt="0">
        <dgm:presLayoutVars>
          <dgm:hierBranch val="init"/>
        </dgm:presLayoutVars>
      </dgm:prSet>
      <dgm:spPr/>
    </dgm:pt>
    <dgm:pt modelId="{81426D81-BD12-44CF-9BDE-FC74619F4A85}" type="pres">
      <dgm:prSet presAssocID="{518CDF90-1677-4C60-8D18-F6268B6E3EE1}" presName="rootComposite" presStyleCnt="0"/>
      <dgm:spPr/>
    </dgm:pt>
    <dgm:pt modelId="{9DC417BF-B223-492D-AB6D-25FB611EC551}" type="pres">
      <dgm:prSet presAssocID="{518CDF90-1677-4C60-8D18-F6268B6E3EE1}" presName="rootText" presStyleLbl="node2" presStyleIdx="2" presStyleCnt="3" custScaleY="1982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179DC4-E74C-49BF-A384-4A6FB383836A}" type="pres">
      <dgm:prSet presAssocID="{518CDF90-1677-4C60-8D18-F6268B6E3EE1}" presName="rootConnector" presStyleLbl="node2" presStyleIdx="2" presStyleCnt="3"/>
      <dgm:spPr/>
    </dgm:pt>
    <dgm:pt modelId="{8B999576-D84C-47F0-BB25-E0946FD4E227}" type="pres">
      <dgm:prSet presAssocID="{518CDF90-1677-4C60-8D18-F6268B6E3EE1}" presName="hierChild4" presStyleCnt="0"/>
      <dgm:spPr/>
    </dgm:pt>
    <dgm:pt modelId="{21CC5819-F48F-4EA2-B02E-D2A1E1D3112A}" type="pres">
      <dgm:prSet presAssocID="{518CDF90-1677-4C60-8D18-F6268B6E3EE1}" presName="hierChild5" presStyleCnt="0"/>
      <dgm:spPr/>
    </dgm:pt>
    <dgm:pt modelId="{20F64DD3-FCB6-4DF3-8773-F279859D5884}" type="pres">
      <dgm:prSet presAssocID="{1B92BDA9-E58D-45FE-80B6-BFE9EF08BC3A}" presName="hierChild3" presStyleCnt="0"/>
      <dgm:spPr/>
    </dgm:pt>
  </dgm:ptLst>
  <dgm:cxnLst>
    <dgm:cxn modelId="{21D5A136-800E-49E5-B0FB-454820D1177C}" srcId="{1B92BDA9-E58D-45FE-80B6-BFE9EF08BC3A}" destId="{518CDF90-1677-4C60-8D18-F6268B6E3EE1}" srcOrd="2" destOrd="0" parTransId="{DAA076E8-C59D-4E42-A27C-7FFE64105FB8}" sibTransId="{C6FB0898-2753-4946-B4D9-70B3D3C31FF0}"/>
    <dgm:cxn modelId="{95C4A62B-000F-4539-A929-6C4AB85D3412}" type="presOf" srcId="{08CD7BEE-8A40-4836-81C7-9196921E418F}" destId="{7F07FBF1-688B-4AAD-BF1D-975F961CA858}" srcOrd="0" destOrd="0" presId="urn:microsoft.com/office/officeart/2005/8/layout/orgChart1"/>
    <dgm:cxn modelId="{7FD3BEEB-D3D1-4E35-854F-8084C3FF43F8}" type="presOf" srcId="{3C039CCC-7479-462A-9283-EB89B4C1AA7B}" destId="{3CE4ECE1-0073-4EE2-B71A-9483FD12D68F}" srcOrd="0" destOrd="0" presId="urn:microsoft.com/office/officeart/2005/8/layout/orgChart1"/>
    <dgm:cxn modelId="{91A9DF74-D3B1-4419-8364-226678E88556}" type="presOf" srcId="{518CDF90-1677-4C60-8D18-F6268B6E3EE1}" destId="{AE179DC4-E74C-49BF-A384-4A6FB383836A}" srcOrd="1" destOrd="0" presId="urn:microsoft.com/office/officeart/2005/8/layout/orgChart1"/>
    <dgm:cxn modelId="{6F26BE94-54DC-4FC7-8ECA-3F12E32D3A6C}" type="presOf" srcId="{DAA076E8-C59D-4E42-A27C-7FFE64105FB8}" destId="{5C439047-5233-4ADA-84C3-1BE3B58D552F}" srcOrd="0" destOrd="0" presId="urn:microsoft.com/office/officeart/2005/8/layout/orgChart1"/>
    <dgm:cxn modelId="{916E19F5-659B-4590-9C9C-FC660082A0D7}" type="presOf" srcId="{1184DF48-E485-4FDA-B02A-4F39F5D7260F}" destId="{4421FF7E-4AF4-4EF2-8A8E-06CE0A6D61C0}" srcOrd="0" destOrd="0" presId="urn:microsoft.com/office/officeart/2005/8/layout/orgChart1"/>
    <dgm:cxn modelId="{89DD40F6-6BC6-496B-B220-CCF74C2DC9CD}" srcId="{3C039CCC-7479-462A-9283-EB89B4C1AA7B}" destId="{1B92BDA9-E58D-45FE-80B6-BFE9EF08BC3A}" srcOrd="0" destOrd="0" parTransId="{306A2BE4-4309-445F-AE1F-7B7D655F829B}" sibTransId="{0A1B4474-A7A8-4263-B9D1-90906BB56BD9}"/>
    <dgm:cxn modelId="{A4837251-D98E-47C6-B034-23CDEBDEBC25}" type="presOf" srcId="{A9FFB1A5-2B2D-4B52-837A-4F97F5C6870A}" destId="{AF796141-07E2-40F0-9172-4DD3E688C65B}" srcOrd="0" destOrd="0" presId="urn:microsoft.com/office/officeart/2005/8/layout/orgChart1"/>
    <dgm:cxn modelId="{D24ADF99-31D3-43D1-AA4F-128F22D336C6}" srcId="{1B92BDA9-E58D-45FE-80B6-BFE9EF08BC3A}" destId="{4A46CBB5-510E-4058-BADC-318721BAA7CF}" srcOrd="0" destOrd="0" parTransId="{A9FFB1A5-2B2D-4B52-837A-4F97F5C6870A}" sibTransId="{BE53D394-6896-4DF7-8454-51A675D289B9}"/>
    <dgm:cxn modelId="{980B050A-B62F-413C-A337-97C95D60A8B9}" type="presOf" srcId="{4A46CBB5-510E-4058-BADC-318721BAA7CF}" destId="{9343F0FB-959E-426A-9D36-E56E80A9EFB6}" srcOrd="0" destOrd="0" presId="urn:microsoft.com/office/officeart/2005/8/layout/orgChart1"/>
    <dgm:cxn modelId="{89524753-2091-417C-B231-1F6D501E2CD4}" type="presOf" srcId="{1B92BDA9-E58D-45FE-80B6-BFE9EF08BC3A}" destId="{97C733BC-2DF8-44E3-A2E2-78508141CFE2}" srcOrd="1" destOrd="0" presId="urn:microsoft.com/office/officeart/2005/8/layout/orgChart1"/>
    <dgm:cxn modelId="{DBCB04F4-EE8F-4707-9E5C-B9DFD75C38B2}" type="presOf" srcId="{1B92BDA9-E58D-45FE-80B6-BFE9EF08BC3A}" destId="{695105D3-402E-48FB-AC89-282CA24B8A12}" srcOrd="0" destOrd="0" presId="urn:microsoft.com/office/officeart/2005/8/layout/orgChart1"/>
    <dgm:cxn modelId="{AF5BFAF9-47E9-4023-B0EC-BA82D5B10821}" type="presOf" srcId="{518CDF90-1677-4C60-8D18-F6268B6E3EE1}" destId="{9DC417BF-B223-492D-AB6D-25FB611EC551}" srcOrd="0" destOrd="0" presId="urn:microsoft.com/office/officeart/2005/8/layout/orgChart1"/>
    <dgm:cxn modelId="{F52A1986-1995-438C-9F60-8EC290D6B72D}" srcId="{1B92BDA9-E58D-45FE-80B6-BFE9EF08BC3A}" destId="{08CD7BEE-8A40-4836-81C7-9196921E418F}" srcOrd="1" destOrd="0" parTransId="{1184DF48-E485-4FDA-B02A-4F39F5D7260F}" sibTransId="{CA547013-E262-4640-9F5E-6087185A1631}"/>
    <dgm:cxn modelId="{6E4D8FF3-2FF1-41A4-8CF9-66630D032EE5}" type="presOf" srcId="{08CD7BEE-8A40-4836-81C7-9196921E418F}" destId="{46109AB5-E3AC-472A-9E0C-90F88A3011E1}" srcOrd="1" destOrd="0" presId="urn:microsoft.com/office/officeart/2005/8/layout/orgChart1"/>
    <dgm:cxn modelId="{F4F1C0BC-B7DC-417E-AC71-1832F5D5ABAB}" type="presOf" srcId="{4A46CBB5-510E-4058-BADC-318721BAA7CF}" destId="{F3390395-20D7-46EF-B8FA-DEBF9E60DE3A}" srcOrd="1" destOrd="0" presId="urn:microsoft.com/office/officeart/2005/8/layout/orgChart1"/>
    <dgm:cxn modelId="{F97CB3DC-EDA8-433C-A774-2CCF627C2402}" type="presParOf" srcId="{3CE4ECE1-0073-4EE2-B71A-9483FD12D68F}" destId="{BB6011B7-8A3C-475A-94EA-1A83A6E4AB14}" srcOrd="0" destOrd="0" presId="urn:microsoft.com/office/officeart/2005/8/layout/orgChart1"/>
    <dgm:cxn modelId="{321E2D86-A579-4614-BAD8-2496E91A86B2}" type="presParOf" srcId="{BB6011B7-8A3C-475A-94EA-1A83A6E4AB14}" destId="{7E15A147-65AF-4F33-A277-D280E0BD7951}" srcOrd="0" destOrd="0" presId="urn:microsoft.com/office/officeart/2005/8/layout/orgChart1"/>
    <dgm:cxn modelId="{24E139E0-01FF-4C7E-9F9D-718D383CC7C8}" type="presParOf" srcId="{7E15A147-65AF-4F33-A277-D280E0BD7951}" destId="{695105D3-402E-48FB-AC89-282CA24B8A12}" srcOrd="0" destOrd="0" presId="urn:microsoft.com/office/officeart/2005/8/layout/orgChart1"/>
    <dgm:cxn modelId="{407BABDA-6798-43D5-89C1-D74D9589DC84}" type="presParOf" srcId="{7E15A147-65AF-4F33-A277-D280E0BD7951}" destId="{97C733BC-2DF8-44E3-A2E2-78508141CFE2}" srcOrd="1" destOrd="0" presId="urn:microsoft.com/office/officeart/2005/8/layout/orgChart1"/>
    <dgm:cxn modelId="{2FC7D1A0-B163-496C-95AE-E3FE5E0F97CC}" type="presParOf" srcId="{BB6011B7-8A3C-475A-94EA-1A83A6E4AB14}" destId="{E90E44EA-8AAA-480C-934A-6E7F59CCD2E3}" srcOrd="1" destOrd="0" presId="urn:microsoft.com/office/officeart/2005/8/layout/orgChart1"/>
    <dgm:cxn modelId="{71A7AB39-AA29-43BE-B659-F545BFB1C921}" type="presParOf" srcId="{E90E44EA-8AAA-480C-934A-6E7F59CCD2E3}" destId="{AF796141-07E2-40F0-9172-4DD3E688C65B}" srcOrd="0" destOrd="0" presId="urn:microsoft.com/office/officeart/2005/8/layout/orgChart1"/>
    <dgm:cxn modelId="{A5E96DA2-8849-439F-8736-93A700A0DD8B}" type="presParOf" srcId="{E90E44EA-8AAA-480C-934A-6E7F59CCD2E3}" destId="{A81453B6-C980-4F02-8EEC-69225C8DBC23}" srcOrd="1" destOrd="0" presId="urn:microsoft.com/office/officeart/2005/8/layout/orgChart1"/>
    <dgm:cxn modelId="{D388509D-3208-4E83-9DB6-AF0A66D0E3D4}" type="presParOf" srcId="{A81453B6-C980-4F02-8EEC-69225C8DBC23}" destId="{087A9184-BE11-4597-8953-D0F8CF38B2D9}" srcOrd="0" destOrd="0" presId="urn:microsoft.com/office/officeart/2005/8/layout/orgChart1"/>
    <dgm:cxn modelId="{465AE9C8-B116-43C1-ABD7-48BD48BB3531}" type="presParOf" srcId="{087A9184-BE11-4597-8953-D0F8CF38B2D9}" destId="{9343F0FB-959E-426A-9D36-E56E80A9EFB6}" srcOrd="0" destOrd="0" presId="urn:microsoft.com/office/officeart/2005/8/layout/orgChart1"/>
    <dgm:cxn modelId="{B883E943-E53F-49BF-9D31-73BDBA72EB3A}" type="presParOf" srcId="{087A9184-BE11-4597-8953-D0F8CF38B2D9}" destId="{F3390395-20D7-46EF-B8FA-DEBF9E60DE3A}" srcOrd="1" destOrd="0" presId="urn:microsoft.com/office/officeart/2005/8/layout/orgChart1"/>
    <dgm:cxn modelId="{74E9F7D9-5171-4B50-9CCC-620A328B16B8}" type="presParOf" srcId="{A81453B6-C980-4F02-8EEC-69225C8DBC23}" destId="{39AF4E64-AD80-48B6-9DF7-0BA00F5CB0E9}" srcOrd="1" destOrd="0" presId="urn:microsoft.com/office/officeart/2005/8/layout/orgChart1"/>
    <dgm:cxn modelId="{2C67BBFD-C389-464F-9202-3F1EE1B7E902}" type="presParOf" srcId="{A81453B6-C980-4F02-8EEC-69225C8DBC23}" destId="{930AE781-1610-43D0-A3D1-33220BF87487}" srcOrd="2" destOrd="0" presId="urn:microsoft.com/office/officeart/2005/8/layout/orgChart1"/>
    <dgm:cxn modelId="{6C10ED5C-1DB5-47AA-A3EE-C551FD391420}" type="presParOf" srcId="{E90E44EA-8AAA-480C-934A-6E7F59CCD2E3}" destId="{4421FF7E-4AF4-4EF2-8A8E-06CE0A6D61C0}" srcOrd="2" destOrd="0" presId="urn:microsoft.com/office/officeart/2005/8/layout/orgChart1"/>
    <dgm:cxn modelId="{19C3F2C8-54FB-4DEC-B1E8-50CEECDD9F13}" type="presParOf" srcId="{E90E44EA-8AAA-480C-934A-6E7F59CCD2E3}" destId="{95952CEC-0EEB-498A-8408-6066FFFE3177}" srcOrd="3" destOrd="0" presId="urn:microsoft.com/office/officeart/2005/8/layout/orgChart1"/>
    <dgm:cxn modelId="{18026DC0-907E-48E5-AE29-CFE924C1EC89}" type="presParOf" srcId="{95952CEC-0EEB-498A-8408-6066FFFE3177}" destId="{5C790180-4F95-4FC2-A973-DD4196865E53}" srcOrd="0" destOrd="0" presId="urn:microsoft.com/office/officeart/2005/8/layout/orgChart1"/>
    <dgm:cxn modelId="{60BB10EA-6177-4624-8B5E-D40BEA22248B}" type="presParOf" srcId="{5C790180-4F95-4FC2-A973-DD4196865E53}" destId="{7F07FBF1-688B-4AAD-BF1D-975F961CA858}" srcOrd="0" destOrd="0" presId="urn:microsoft.com/office/officeart/2005/8/layout/orgChart1"/>
    <dgm:cxn modelId="{64CE616A-5CD1-4EBD-94B4-E95F2EDA6E70}" type="presParOf" srcId="{5C790180-4F95-4FC2-A973-DD4196865E53}" destId="{46109AB5-E3AC-472A-9E0C-90F88A3011E1}" srcOrd="1" destOrd="0" presId="urn:microsoft.com/office/officeart/2005/8/layout/orgChart1"/>
    <dgm:cxn modelId="{9A29F1F2-47D1-4C38-A6C8-23B563CF611C}" type="presParOf" srcId="{95952CEC-0EEB-498A-8408-6066FFFE3177}" destId="{E4F1B3B1-F248-4D67-BD48-2C5FC2EA5B7B}" srcOrd="1" destOrd="0" presId="urn:microsoft.com/office/officeart/2005/8/layout/orgChart1"/>
    <dgm:cxn modelId="{A0FD60F8-E3C6-4595-97DA-896753747CFD}" type="presParOf" srcId="{95952CEC-0EEB-498A-8408-6066FFFE3177}" destId="{C926A64E-7B81-4773-8D27-AFF33DBDB4F7}" srcOrd="2" destOrd="0" presId="urn:microsoft.com/office/officeart/2005/8/layout/orgChart1"/>
    <dgm:cxn modelId="{449E3586-3764-4664-87BB-AF1507C53639}" type="presParOf" srcId="{E90E44EA-8AAA-480C-934A-6E7F59CCD2E3}" destId="{5C439047-5233-4ADA-84C3-1BE3B58D552F}" srcOrd="4" destOrd="0" presId="urn:microsoft.com/office/officeart/2005/8/layout/orgChart1"/>
    <dgm:cxn modelId="{6A6FB515-50A2-49B6-9281-5F6C2B941867}" type="presParOf" srcId="{E90E44EA-8AAA-480C-934A-6E7F59CCD2E3}" destId="{3D6EFE9A-AFD5-414D-A050-630C2A85C42F}" srcOrd="5" destOrd="0" presId="urn:microsoft.com/office/officeart/2005/8/layout/orgChart1"/>
    <dgm:cxn modelId="{3C56C28F-7064-4CBB-A72C-FDD55E587DFC}" type="presParOf" srcId="{3D6EFE9A-AFD5-414D-A050-630C2A85C42F}" destId="{81426D81-BD12-44CF-9BDE-FC74619F4A85}" srcOrd="0" destOrd="0" presId="urn:microsoft.com/office/officeart/2005/8/layout/orgChart1"/>
    <dgm:cxn modelId="{471746DA-57BE-46B9-902B-56B658D78C0A}" type="presParOf" srcId="{81426D81-BD12-44CF-9BDE-FC74619F4A85}" destId="{9DC417BF-B223-492D-AB6D-25FB611EC551}" srcOrd="0" destOrd="0" presId="urn:microsoft.com/office/officeart/2005/8/layout/orgChart1"/>
    <dgm:cxn modelId="{820C179A-0989-45BC-9125-428AD9252A56}" type="presParOf" srcId="{81426D81-BD12-44CF-9BDE-FC74619F4A85}" destId="{AE179DC4-E74C-49BF-A384-4A6FB383836A}" srcOrd="1" destOrd="0" presId="urn:microsoft.com/office/officeart/2005/8/layout/orgChart1"/>
    <dgm:cxn modelId="{D62DBAF2-9662-41D3-9F3B-13DF7D937CE8}" type="presParOf" srcId="{3D6EFE9A-AFD5-414D-A050-630C2A85C42F}" destId="{8B999576-D84C-47F0-BB25-E0946FD4E227}" srcOrd="1" destOrd="0" presId="urn:microsoft.com/office/officeart/2005/8/layout/orgChart1"/>
    <dgm:cxn modelId="{C2447497-29FC-413B-B05D-FFC7271D0F37}" type="presParOf" srcId="{3D6EFE9A-AFD5-414D-A050-630C2A85C42F}" destId="{21CC5819-F48F-4EA2-B02E-D2A1E1D3112A}" srcOrd="2" destOrd="0" presId="urn:microsoft.com/office/officeart/2005/8/layout/orgChart1"/>
    <dgm:cxn modelId="{6BE51A1A-2D26-4324-92A2-C84083E6F315}" type="presParOf" srcId="{BB6011B7-8A3C-475A-94EA-1A83A6E4AB14}" destId="{20F64DD3-FCB6-4DF3-8773-F279859D588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851C5F-651E-47C9-9140-92332E5D4BD3}" type="doc">
      <dgm:prSet loTypeId="urn:microsoft.com/office/officeart/2009/3/layout/HorizontalOrganizationChart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74C7181B-7A2A-4208-BDD7-5C959E11453E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Результаты Контрреформации в ВКЛ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5EF05297-0017-42F0-BE83-EBD0434B693F}" type="parTrans" cxnId="{FB5F66F4-78D6-4388-83B6-3CA50B1886A7}">
      <dgm:prSet/>
      <dgm:spPr/>
      <dgm:t>
        <a:bodyPr/>
        <a:lstStyle/>
        <a:p>
          <a:endParaRPr lang="ru-RU"/>
        </a:p>
      </dgm:t>
    </dgm:pt>
    <dgm:pt modelId="{9FFA026F-034B-42B8-A1FD-EAD4D8E75501}" type="sibTrans" cxnId="{FB5F66F4-78D6-4388-83B6-3CA50B1886A7}">
      <dgm:prSet/>
      <dgm:spPr/>
      <dgm:t>
        <a:bodyPr/>
        <a:lstStyle/>
        <a:p>
          <a:endParaRPr lang="ru-RU"/>
        </a:p>
      </dgm:t>
    </dgm:pt>
    <dgm:pt modelId="{E619AC4B-CC89-4D3A-8FD5-A21DCDC61495}">
      <dgm:prSet phldrT="[Текст]" custT="1"/>
      <dgm:spPr/>
      <dgm:t>
        <a:bodyPr/>
        <a:lstStyle/>
        <a:p>
          <a:pPr algn="l"/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угасание реформационного движения (конец </a:t>
          </a:r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XVI</a:t>
          </a: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в.)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9EA03647-A509-40D1-8A16-94B367C3A764}" type="parTrans" cxnId="{EBE47E6D-0272-4471-8365-6774BE8FDB2C}">
      <dgm:prSet/>
      <dgm:spPr/>
      <dgm:t>
        <a:bodyPr/>
        <a:lstStyle/>
        <a:p>
          <a:endParaRPr lang="ru-RU"/>
        </a:p>
      </dgm:t>
    </dgm:pt>
    <dgm:pt modelId="{274D9ABC-BF66-46AD-AE9B-F3045519C846}" type="sibTrans" cxnId="{EBE47E6D-0272-4471-8365-6774BE8FDB2C}">
      <dgm:prSet/>
      <dgm:spPr/>
      <dgm:t>
        <a:bodyPr/>
        <a:lstStyle/>
        <a:p>
          <a:endParaRPr lang="ru-RU"/>
        </a:p>
      </dgm:t>
    </dgm:pt>
    <dgm:pt modelId="{023FFB91-57E1-45F0-9979-CFA39FA1D324}">
      <dgm:prSet phldrT="[Текст]" custT="1"/>
      <dgm:spPr/>
      <dgm:t>
        <a:bodyPr/>
        <a:lstStyle/>
        <a:p>
          <a:pPr algn="l"/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сворачивание деятельности протестантских со-боров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C75D7D27-DAA2-435D-B4B2-E3E05EF715B0}" type="parTrans" cxnId="{57F0FEA8-4320-44D3-8C2A-EF55F630842C}">
      <dgm:prSet/>
      <dgm:spPr/>
      <dgm:t>
        <a:bodyPr/>
        <a:lstStyle/>
        <a:p>
          <a:endParaRPr lang="ru-RU"/>
        </a:p>
      </dgm:t>
    </dgm:pt>
    <dgm:pt modelId="{A8847AAF-826C-4FF9-B619-9A75594D722F}" type="sibTrans" cxnId="{57F0FEA8-4320-44D3-8C2A-EF55F630842C}">
      <dgm:prSet/>
      <dgm:spPr/>
      <dgm:t>
        <a:bodyPr/>
        <a:lstStyle/>
        <a:p>
          <a:endParaRPr lang="ru-RU"/>
        </a:p>
      </dgm:t>
    </dgm:pt>
    <dgm:pt modelId="{6DE1B951-4063-4490-BD98-C2057EA65AA9}">
      <dgm:prSet phldrT="[Текст]" custT="1"/>
      <dgm:spPr/>
      <dgm:t>
        <a:bodyPr/>
        <a:lstStyle/>
        <a:p>
          <a:pPr algn="l"/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закрытие протестантских школ и типографий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E5829716-2962-47C1-9A1C-B23C290A39EF}" type="parTrans" cxnId="{95CF4FD6-A209-42DB-A912-119A0B3ECEA3}">
      <dgm:prSet/>
      <dgm:spPr/>
      <dgm:t>
        <a:bodyPr/>
        <a:lstStyle/>
        <a:p>
          <a:endParaRPr lang="ru-RU"/>
        </a:p>
      </dgm:t>
    </dgm:pt>
    <dgm:pt modelId="{5F0C7239-A80D-411A-9818-DD2692BE4B4A}" type="sibTrans" cxnId="{95CF4FD6-A209-42DB-A912-119A0B3ECEA3}">
      <dgm:prSet/>
      <dgm:spPr/>
      <dgm:t>
        <a:bodyPr/>
        <a:lstStyle/>
        <a:p>
          <a:endParaRPr lang="ru-RU"/>
        </a:p>
      </dgm:t>
    </dgm:pt>
    <dgm:pt modelId="{8E6F1D52-1F8B-457B-BA28-59CF7E999DE2}">
      <dgm:prSet phldrT="[Текст]" custT="1"/>
      <dgm:spPr/>
      <dgm:t>
        <a:bodyPr/>
        <a:lstStyle/>
        <a:p>
          <a:pPr algn="l"/>
          <a:r>
            <a:rPr lang="ru-RU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клерикализация</a:t>
          </a: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культуры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94D71A19-27CA-4ACA-B6D3-9074730334E9}" type="parTrans" cxnId="{87861628-FADF-450B-AB6A-CD97DAB16D4C}">
      <dgm:prSet/>
      <dgm:spPr/>
      <dgm:t>
        <a:bodyPr/>
        <a:lstStyle/>
        <a:p>
          <a:endParaRPr lang="ru-RU"/>
        </a:p>
      </dgm:t>
    </dgm:pt>
    <dgm:pt modelId="{64B80E53-D770-4ECE-A2E7-CADDE408AFB7}" type="sibTrans" cxnId="{87861628-FADF-450B-AB6A-CD97DAB16D4C}">
      <dgm:prSet/>
      <dgm:spPr/>
      <dgm:t>
        <a:bodyPr/>
        <a:lstStyle/>
        <a:p>
          <a:endParaRPr lang="ru-RU"/>
        </a:p>
      </dgm:t>
    </dgm:pt>
    <dgm:pt modelId="{3C4C6BEC-9E99-455B-B4B0-DAE6DE956344}">
      <dgm:prSet phldrT="[Текст]" custT="1"/>
      <dgm:spPr/>
      <dgm:t>
        <a:bodyPr/>
        <a:lstStyle/>
        <a:p>
          <a:pPr algn="l"/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постановление об изгнании </a:t>
          </a:r>
          <a:r>
            <a:rPr lang="ru-RU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ариан</a:t>
          </a: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за пределы ВКЛ (1658 г.)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27470E4E-9492-4D39-BF75-8F8F8A117108}" type="parTrans" cxnId="{BD47042D-2388-4CEC-97CC-4514D62E0CBE}">
      <dgm:prSet/>
      <dgm:spPr/>
      <dgm:t>
        <a:bodyPr/>
        <a:lstStyle/>
        <a:p>
          <a:endParaRPr lang="ru-RU"/>
        </a:p>
      </dgm:t>
    </dgm:pt>
    <dgm:pt modelId="{AC9D8E90-8B90-4F99-80AC-1F3E5F36ED54}" type="sibTrans" cxnId="{BD47042D-2388-4CEC-97CC-4514D62E0CBE}">
      <dgm:prSet/>
      <dgm:spPr/>
      <dgm:t>
        <a:bodyPr/>
        <a:lstStyle/>
        <a:p>
          <a:endParaRPr lang="ru-RU"/>
        </a:p>
      </dgm:t>
    </dgm:pt>
    <dgm:pt modelId="{A24C8F11-E27B-47BD-8E7F-1541A18359F0}">
      <dgm:prSet phldrT="[Текст]" custT="1"/>
      <dgm:spPr/>
      <dgm:t>
        <a:bodyPr/>
        <a:lstStyle/>
        <a:p>
          <a:pPr algn="l"/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кальвинистская шляхта переходила в </a:t>
          </a:r>
          <a:r>
            <a:rPr lang="ru-RU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католичес-тво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9E2549C8-2C14-4C2C-8819-C45F54A90A9F}" type="parTrans" cxnId="{90EE1648-EC4F-4774-AEF3-B5FFC09F8334}">
      <dgm:prSet/>
      <dgm:spPr/>
      <dgm:t>
        <a:bodyPr/>
        <a:lstStyle/>
        <a:p>
          <a:endParaRPr lang="ru-RU"/>
        </a:p>
      </dgm:t>
    </dgm:pt>
    <dgm:pt modelId="{5D15F952-20C4-44B1-A6C1-F530B3C4B404}" type="sibTrans" cxnId="{90EE1648-EC4F-4774-AEF3-B5FFC09F8334}">
      <dgm:prSet/>
      <dgm:spPr/>
      <dgm:t>
        <a:bodyPr/>
        <a:lstStyle/>
        <a:p>
          <a:endParaRPr lang="ru-RU"/>
        </a:p>
      </dgm:t>
    </dgm:pt>
    <dgm:pt modelId="{C39855F1-C8AA-4207-B334-C11BD22B3149}">
      <dgm:prSet phldrT="[Текст]" custT="1"/>
      <dgm:spPr/>
      <dgm:t>
        <a:bodyPr/>
        <a:lstStyle/>
        <a:p>
          <a:pPr algn="l"/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принудительная полонизация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054A41CE-8A13-4F91-8B51-9CAA95B7451B}" type="parTrans" cxnId="{63EC95E0-B24D-4731-82AF-CAEE5300BF4B}">
      <dgm:prSet/>
      <dgm:spPr/>
      <dgm:t>
        <a:bodyPr/>
        <a:lstStyle/>
        <a:p>
          <a:endParaRPr lang="ru-RU"/>
        </a:p>
      </dgm:t>
    </dgm:pt>
    <dgm:pt modelId="{ADA58DDF-F79E-4C74-8DBC-93F7ADB1B10D}" type="sibTrans" cxnId="{63EC95E0-B24D-4731-82AF-CAEE5300BF4B}">
      <dgm:prSet/>
      <dgm:spPr/>
      <dgm:t>
        <a:bodyPr/>
        <a:lstStyle/>
        <a:p>
          <a:endParaRPr lang="ru-RU"/>
        </a:p>
      </dgm:t>
    </dgm:pt>
    <dgm:pt modelId="{38D7AE37-B32F-4BEF-B0DB-11E03B669CE1}" type="pres">
      <dgm:prSet presAssocID="{CF851C5F-651E-47C9-9140-92332E5D4BD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244EA75-BA24-4E09-9E82-810E1E837AC6}" type="pres">
      <dgm:prSet presAssocID="{74C7181B-7A2A-4208-BDD7-5C959E11453E}" presName="hierRoot1" presStyleCnt="0">
        <dgm:presLayoutVars>
          <dgm:hierBranch val="init"/>
        </dgm:presLayoutVars>
      </dgm:prSet>
      <dgm:spPr/>
    </dgm:pt>
    <dgm:pt modelId="{2EA0B565-36D1-4187-B5C1-E76839BD9EA3}" type="pres">
      <dgm:prSet presAssocID="{74C7181B-7A2A-4208-BDD7-5C959E11453E}" presName="rootComposite1" presStyleCnt="0"/>
      <dgm:spPr/>
    </dgm:pt>
    <dgm:pt modelId="{5DE98514-6C00-4827-9CA2-05F3644A09A0}" type="pres">
      <dgm:prSet presAssocID="{74C7181B-7A2A-4208-BDD7-5C959E11453E}" presName="rootText1" presStyleLbl="node0" presStyleIdx="0" presStyleCnt="1" custScaleX="125617" custScaleY="181370" custLinFactNeighborX="-43041" custLinFactNeighborY="28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B0D9F9-650A-4C25-8AE4-4CA5E96092EA}" type="pres">
      <dgm:prSet presAssocID="{74C7181B-7A2A-4208-BDD7-5C959E11453E}" presName="rootConnector1" presStyleLbl="node1" presStyleIdx="0" presStyleCnt="0"/>
      <dgm:spPr/>
    </dgm:pt>
    <dgm:pt modelId="{6E1DDA8A-FEDC-4769-B562-11BA39B068D1}" type="pres">
      <dgm:prSet presAssocID="{74C7181B-7A2A-4208-BDD7-5C959E11453E}" presName="hierChild2" presStyleCnt="0"/>
      <dgm:spPr/>
    </dgm:pt>
    <dgm:pt modelId="{E4EC5A7C-13E7-4C22-A042-39436390930A}" type="pres">
      <dgm:prSet presAssocID="{9EA03647-A509-40D1-8A16-94B367C3A764}" presName="Name64" presStyleLbl="parChTrans1D2" presStyleIdx="0" presStyleCnt="7"/>
      <dgm:spPr/>
    </dgm:pt>
    <dgm:pt modelId="{4E7D6AAB-12B0-4750-9715-347C2EF2C3A8}" type="pres">
      <dgm:prSet presAssocID="{E619AC4B-CC89-4D3A-8FD5-A21DCDC61495}" presName="hierRoot2" presStyleCnt="0">
        <dgm:presLayoutVars>
          <dgm:hierBranch val="init"/>
        </dgm:presLayoutVars>
      </dgm:prSet>
      <dgm:spPr/>
    </dgm:pt>
    <dgm:pt modelId="{68F63E8A-5321-46A4-BCC7-79D651DB4BBE}" type="pres">
      <dgm:prSet presAssocID="{E619AC4B-CC89-4D3A-8FD5-A21DCDC61495}" presName="rootComposite" presStyleCnt="0"/>
      <dgm:spPr/>
    </dgm:pt>
    <dgm:pt modelId="{1D6B97FE-1B9F-46B0-A5F8-744621EAB26F}" type="pres">
      <dgm:prSet presAssocID="{E619AC4B-CC89-4D3A-8FD5-A21DCDC61495}" presName="rootText" presStyleLbl="node2" presStyleIdx="0" presStyleCnt="7" custScaleX="2783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6A3333-D4D3-48D4-B114-E4E2B770CBCB}" type="pres">
      <dgm:prSet presAssocID="{E619AC4B-CC89-4D3A-8FD5-A21DCDC61495}" presName="rootConnector" presStyleLbl="node2" presStyleIdx="0" presStyleCnt="7"/>
      <dgm:spPr/>
    </dgm:pt>
    <dgm:pt modelId="{D415625E-0769-40EA-98C6-CF9D17A2594A}" type="pres">
      <dgm:prSet presAssocID="{E619AC4B-CC89-4D3A-8FD5-A21DCDC61495}" presName="hierChild4" presStyleCnt="0"/>
      <dgm:spPr/>
    </dgm:pt>
    <dgm:pt modelId="{FC5AECD7-9F13-45F7-8D94-B29FC4D4B91F}" type="pres">
      <dgm:prSet presAssocID="{E619AC4B-CC89-4D3A-8FD5-A21DCDC61495}" presName="hierChild5" presStyleCnt="0"/>
      <dgm:spPr/>
    </dgm:pt>
    <dgm:pt modelId="{24AB0058-284D-4626-8AC3-D7D3AEB4DA2D}" type="pres">
      <dgm:prSet presAssocID="{C75D7D27-DAA2-435D-B4B2-E3E05EF715B0}" presName="Name64" presStyleLbl="parChTrans1D2" presStyleIdx="1" presStyleCnt="7"/>
      <dgm:spPr/>
    </dgm:pt>
    <dgm:pt modelId="{E2D84A1F-671A-4EB6-86F2-DF1C0575E5D4}" type="pres">
      <dgm:prSet presAssocID="{023FFB91-57E1-45F0-9979-CFA39FA1D324}" presName="hierRoot2" presStyleCnt="0">
        <dgm:presLayoutVars>
          <dgm:hierBranch val="init"/>
        </dgm:presLayoutVars>
      </dgm:prSet>
      <dgm:spPr/>
    </dgm:pt>
    <dgm:pt modelId="{9395C7B8-E496-47CD-8FC9-48FD7337C7AE}" type="pres">
      <dgm:prSet presAssocID="{023FFB91-57E1-45F0-9979-CFA39FA1D324}" presName="rootComposite" presStyleCnt="0"/>
      <dgm:spPr/>
    </dgm:pt>
    <dgm:pt modelId="{843B5648-A285-467C-910F-77F86029ABBF}" type="pres">
      <dgm:prSet presAssocID="{023FFB91-57E1-45F0-9979-CFA39FA1D324}" presName="rootText" presStyleLbl="node2" presStyleIdx="1" presStyleCnt="7" custScaleX="2783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E3CC0D-6CE9-40F9-A0D7-614AD2A24581}" type="pres">
      <dgm:prSet presAssocID="{023FFB91-57E1-45F0-9979-CFA39FA1D324}" presName="rootConnector" presStyleLbl="node2" presStyleIdx="1" presStyleCnt="7"/>
      <dgm:spPr/>
    </dgm:pt>
    <dgm:pt modelId="{C929F07C-05D0-4FC7-BE88-C06FC8190E4F}" type="pres">
      <dgm:prSet presAssocID="{023FFB91-57E1-45F0-9979-CFA39FA1D324}" presName="hierChild4" presStyleCnt="0"/>
      <dgm:spPr/>
    </dgm:pt>
    <dgm:pt modelId="{39B956FF-46A8-4FF7-9754-698C065D50E2}" type="pres">
      <dgm:prSet presAssocID="{023FFB91-57E1-45F0-9979-CFA39FA1D324}" presName="hierChild5" presStyleCnt="0"/>
      <dgm:spPr/>
    </dgm:pt>
    <dgm:pt modelId="{F1B9774D-31CB-4716-AEA1-CD59B8395F4A}" type="pres">
      <dgm:prSet presAssocID="{E5829716-2962-47C1-9A1C-B23C290A39EF}" presName="Name64" presStyleLbl="parChTrans1D2" presStyleIdx="2" presStyleCnt="7"/>
      <dgm:spPr/>
    </dgm:pt>
    <dgm:pt modelId="{856D12F5-5777-4F87-9589-D337BD536602}" type="pres">
      <dgm:prSet presAssocID="{6DE1B951-4063-4490-BD98-C2057EA65AA9}" presName="hierRoot2" presStyleCnt="0">
        <dgm:presLayoutVars>
          <dgm:hierBranch val="init"/>
        </dgm:presLayoutVars>
      </dgm:prSet>
      <dgm:spPr/>
    </dgm:pt>
    <dgm:pt modelId="{22A5E483-67C4-4D52-87BF-902B09AA0931}" type="pres">
      <dgm:prSet presAssocID="{6DE1B951-4063-4490-BD98-C2057EA65AA9}" presName="rootComposite" presStyleCnt="0"/>
      <dgm:spPr/>
    </dgm:pt>
    <dgm:pt modelId="{BCFA7E58-7917-4804-BD5B-FEF28515782B}" type="pres">
      <dgm:prSet presAssocID="{6DE1B951-4063-4490-BD98-C2057EA65AA9}" presName="rootText" presStyleLbl="node2" presStyleIdx="2" presStyleCnt="7" custScaleX="2783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7108C4-0FD3-46B3-80FE-CB2471EFCA68}" type="pres">
      <dgm:prSet presAssocID="{6DE1B951-4063-4490-BD98-C2057EA65AA9}" presName="rootConnector" presStyleLbl="node2" presStyleIdx="2" presStyleCnt="7"/>
      <dgm:spPr/>
    </dgm:pt>
    <dgm:pt modelId="{23353356-3A8C-499F-87AA-D7EAB71A0058}" type="pres">
      <dgm:prSet presAssocID="{6DE1B951-4063-4490-BD98-C2057EA65AA9}" presName="hierChild4" presStyleCnt="0"/>
      <dgm:spPr/>
    </dgm:pt>
    <dgm:pt modelId="{969D0B53-0183-46FE-8C4E-C6F848618B62}" type="pres">
      <dgm:prSet presAssocID="{6DE1B951-4063-4490-BD98-C2057EA65AA9}" presName="hierChild5" presStyleCnt="0"/>
      <dgm:spPr/>
    </dgm:pt>
    <dgm:pt modelId="{50E5951B-BFD6-40C8-8EC4-D4224433011A}" type="pres">
      <dgm:prSet presAssocID="{27470E4E-9492-4D39-BF75-8F8F8A117108}" presName="Name64" presStyleLbl="parChTrans1D2" presStyleIdx="3" presStyleCnt="7"/>
      <dgm:spPr/>
    </dgm:pt>
    <dgm:pt modelId="{1D51CB6E-3174-4386-B69B-8A0746486375}" type="pres">
      <dgm:prSet presAssocID="{3C4C6BEC-9E99-455B-B4B0-DAE6DE956344}" presName="hierRoot2" presStyleCnt="0">
        <dgm:presLayoutVars>
          <dgm:hierBranch val="init"/>
        </dgm:presLayoutVars>
      </dgm:prSet>
      <dgm:spPr/>
    </dgm:pt>
    <dgm:pt modelId="{68F858AB-AB1D-4370-A80A-4D328A41AF69}" type="pres">
      <dgm:prSet presAssocID="{3C4C6BEC-9E99-455B-B4B0-DAE6DE956344}" presName="rootComposite" presStyleCnt="0"/>
      <dgm:spPr/>
    </dgm:pt>
    <dgm:pt modelId="{4AB0CE1E-1205-4C84-B05F-3A0FBA456D59}" type="pres">
      <dgm:prSet presAssocID="{3C4C6BEC-9E99-455B-B4B0-DAE6DE956344}" presName="rootText" presStyleLbl="node2" presStyleIdx="3" presStyleCnt="7" custScaleX="2783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C0FCBF-F12B-4084-B7C6-6F46D144266D}" type="pres">
      <dgm:prSet presAssocID="{3C4C6BEC-9E99-455B-B4B0-DAE6DE956344}" presName="rootConnector" presStyleLbl="node2" presStyleIdx="3" presStyleCnt="7"/>
      <dgm:spPr/>
    </dgm:pt>
    <dgm:pt modelId="{DC3A7D05-A113-4938-9D13-43743472CBEF}" type="pres">
      <dgm:prSet presAssocID="{3C4C6BEC-9E99-455B-B4B0-DAE6DE956344}" presName="hierChild4" presStyleCnt="0"/>
      <dgm:spPr/>
    </dgm:pt>
    <dgm:pt modelId="{AA5E256C-813F-4A77-8304-64D2085B332C}" type="pres">
      <dgm:prSet presAssocID="{3C4C6BEC-9E99-455B-B4B0-DAE6DE956344}" presName="hierChild5" presStyleCnt="0"/>
      <dgm:spPr/>
    </dgm:pt>
    <dgm:pt modelId="{B85764DF-9B17-4811-939C-430EEA3FC334}" type="pres">
      <dgm:prSet presAssocID="{9E2549C8-2C14-4C2C-8819-C45F54A90A9F}" presName="Name64" presStyleLbl="parChTrans1D2" presStyleIdx="4" presStyleCnt="7"/>
      <dgm:spPr/>
    </dgm:pt>
    <dgm:pt modelId="{7B26C68E-3648-4739-AF70-795A7810ECC5}" type="pres">
      <dgm:prSet presAssocID="{A24C8F11-E27B-47BD-8E7F-1541A18359F0}" presName="hierRoot2" presStyleCnt="0">
        <dgm:presLayoutVars>
          <dgm:hierBranch val="init"/>
        </dgm:presLayoutVars>
      </dgm:prSet>
      <dgm:spPr/>
    </dgm:pt>
    <dgm:pt modelId="{A3226C20-2338-40CA-976D-F2289EBC7025}" type="pres">
      <dgm:prSet presAssocID="{A24C8F11-E27B-47BD-8E7F-1541A18359F0}" presName="rootComposite" presStyleCnt="0"/>
      <dgm:spPr/>
    </dgm:pt>
    <dgm:pt modelId="{3EA36990-5794-4228-9AD4-EED3889EC10B}" type="pres">
      <dgm:prSet presAssocID="{A24C8F11-E27B-47BD-8E7F-1541A18359F0}" presName="rootText" presStyleLbl="node2" presStyleIdx="4" presStyleCnt="7" custScaleX="2783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5E03A1-32FF-4A92-94B2-8667A7098E7E}" type="pres">
      <dgm:prSet presAssocID="{A24C8F11-E27B-47BD-8E7F-1541A18359F0}" presName="rootConnector" presStyleLbl="node2" presStyleIdx="4" presStyleCnt="7"/>
      <dgm:spPr/>
    </dgm:pt>
    <dgm:pt modelId="{4CAA48F3-0AB8-4864-BEE3-91B0C02E69D0}" type="pres">
      <dgm:prSet presAssocID="{A24C8F11-E27B-47BD-8E7F-1541A18359F0}" presName="hierChild4" presStyleCnt="0"/>
      <dgm:spPr/>
    </dgm:pt>
    <dgm:pt modelId="{23FCF215-36FC-4205-AB15-72E40871393A}" type="pres">
      <dgm:prSet presAssocID="{A24C8F11-E27B-47BD-8E7F-1541A18359F0}" presName="hierChild5" presStyleCnt="0"/>
      <dgm:spPr/>
    </dgm:pt>
    <dgm:pt modelId="{55EB981D-AAE5-4D81-967F-F9EA1FCBED76}" type="pres">
      <dgm:prSet presAssocID="{94D71A19-27CA-4ACA-B6D3-9074730334E9}" presName="Name64" presStyleLbl="parChTrans1D2" presStyleIdx="5" presStyleCnt="7"/>
      <dgm:spPr/>
    </dgm:pt>
    <dgm:pt modelId="{85D643EB-62D7-492A-8012-85A16287BDD1}" type="pres">
      <dgm:prSet presAssocID="{8E6F1D52-1F8B-457B-BA28-59CF7E999DE2}" presName="hierRoot2" presStyleCnt="0">
        <dgm:presLayoutVars>
          <dgm:hierBranch val="init"/>
        </dgm:presLayoutVars>
      </dgm:prSet>
      <dgm:spPr/>
    </dgm:pt>
    <dgm:pt modelId="{5BBC4020-12F1-4AC5-81FC-596C4632B0B4}" type="pres">
      <dgm:prSet presAssocID="{8E6F1D52-1F8B-457B-BA28-59CF7E999DE2}" presName="rootComposite" presStyleCnt="0"/>
      <dgm:spPr/>
    </dgm:pt>
    <dgm:pt modelId="{C0C7D82A-2C71-437C-A90D-766377281137}" type="pres">
      <dgm:prSet presAssocID="{8E6F1D52-1F8B-457B-BA28-59CF7E999DE2}" presName="rootText" presStyleLbl="node2" presStyleIdx="5" presStyleCnt="7" custScaleX="2783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7EB5DF-2F74-4005-B75C-0A6653D66028}" type="pres">
      <dgm:prSet presAssocID="{8E6F1D52-1F8B-457B-BA28-59CF7E999DE2}" presName="rootConnector" presStyleLbl="node2" presStyleIdx="5" presStyleCnt="7"/>
      <dgm:spPr/>
    </dgm:pt>
    <dgm:pt modelId="{2A83F495-34CC-4514-BEC2-B266BB148075}" type="pres">
      <dgm:prSet presAssocID="{8E6F1D52-1F8B-457B-BA28-59CF7E999DE2}" presName="hierChild4" presStyleCnt="0"/>
      <dgm:spPr/>
    </dgm:pt>
    <dgm:pt modelId="{4CD4E709-A61F-40CC-88AA-75451E347384}" type="pres">
      <dgm:prSet presAssocID="{8E6F1D52-1F8B-457B-BA28-59CF7E999DE2}" presName="hierChild5" presStyleCnt="0"/>
      <dgm:spPr/>
    </dgm:pt>
    <dgm:pt modelId="{06EC616B-7FDF-4395-BBD8-91F9F65AD8FB}" type="pres">
      <dgm:prSet presAssocID="{054A41CE-8A13-4F91-8B51-9CAA95B7451B}" presName="Name64" presStyleLbl="parChTrans1D2" presStyleIdx="6" presStyleCnt="7"/>
      <dgm:spPr/>
    </dgm:pt>
    <dgm:pt modelId="{E028E9A0-BFF1-4512-88FC-586CCE700EE3}" type="pres">
      <dgm:prSet presAssocID="{C39855F1-C8AA-4207-B334-C11BD22B3149}" presName="hierRoot2" presStyleCnt="0">
        <dgm:presLayoutVars>
          <dgm:hierBranch val="init"/>
        </dgm:presLayoutVars>
      </dgm:prSet>
      <dgm:spPr/>
    </dgm:pt>
    <dgm:pt modelId="{1C9FEBEA-8939-45B3-9CDC-04328A4B041D}" type="pres">
      <dgm:prSet presAssocID="{C39855F1-C8AA-4207-B334-C11BD22B3149}" presName="rootComposite" presStyleCnt="0"/>
      <dgm:spPr/>
    </dgm:pt>
    <dgm:pt modelId="{EDA42F92-D847-4B93-8103-6A7587DCCFF7}" type="pres">
      <dgm:prSet presAssocID="{C39855F1-C8AA-4207-B334-C11BD22B3149}" presName="rootText" presStyleLbl="node2" presStyleIdx="6" presStyleCnt="7" custScaleX="2783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072B8E-BD47-4F33-B841-AE938AF5283F}" type="pres">
      <dgm:prSet presAssocID="{C39855F1-C8AA-4207-B334-C11BD22B3149}" presName="rootConnector" presStyleLbl="node2" presStyleIdx="6" presStyleCnt="7"/>
      <dgm:spPr/>
    </dgm:pt>
    <dgm:pt modelId="{A886E1E4-ADE2-4657-B9BF-C1B1AFE2DD6A}" type="pres">
      <dgm:prSet presAssocID="{C39855F1-C8AA-4207-B334-C11BD22B3149}" presName="hierChild4" presStyleCnt="0"/>
      <dgm:spPr/>
    </dgm:pt>
    <dgm:pt modelId="{F602F215-E0B0-4573-A378-77E37F938123}" type="pres">
      <dgm:prSet presAssocID="{C39855F1-C8AA-4207-B334-C11BD22B3149}" presName="hierChild5" presStyleCnt="0"/>
      <dgm:spPr/>
    </dgm:pt>
    <dgm:pt modelId="{8D9ECA4F-22D6-49FA-B064-8EF59AC5D04B}" type="pres">
      <dgm:prSet presAssocID="{74C7181B-7A2A-4208-BDD7-5C959E11453E}" presName="hierChild3" presStyleCnt="0"/>
      <dgm:spPr/>
    </dgm:pt>
  </dgm:ptLst>
  <dgm:cxnLst>
    <dgm:cxn modelId="{68240FC6-E5E7-4D5F-8359-384B5C49A9CF}" type="presOf" srcId="{74C7181B-7A2A-4208-BDD7-5C959E11453E}" destId="{5DE98514-6C00-4827-9CA2-05F3644A09A0}" srcOrd="0" destOrd="0" presId="urn:microsoft.com/office/officeart/2009/3/layout/HorizontalOrganizationChart"/>
    <dgm:cxn modelId="{7B31529C-1BBB-42A3-B4F4-2DC4A36168C4}" type="presOf" srcId="{27470E4E-9492-4D39-BF75-8F8F8A117108}" destId="{50E5951B-BFD6-40C8-8EC4-D4224433011A}" srcOrd="0" destOrd="0" presId="urn:microsoft.com/office/officeart/2009/3/layout/HorizontalOrganizationChart"/>
    <dgm:cxn modelId="{24A6FF32-1C8E-4148-B422-D1E48829572E}" type="presOf" srcId="{CF851C5F-651E-47C9-9140-92332E5D4BD3}" destId="{38D7AE37-B32F-4BEF-B0DB-11E03B669CE1}" srcOrd="0" destOrd="0" presId="urn:microsoft.com/office/officeart/2009/3/layout/HorizontalOrganizationChart"/>
    <dgm:cxn modelId="{90EE1648-EC4F-4774-AEF3-B5FFC09F8334}" srcId="{74C7181B-7A2A-4208-BDD7-5C959E11453E}" destId="{A24C8F11-E27B-47BD-8E7F-1541A18359F0}" srcOrd="4" destOrd="0" parTransId="{9E2549C8-2C14-4C2C-8819-C45F54A90A9F}" sibTransId="{5D15F952-20C4-44B1-A6C1-F530B3C4B404}"/>
    <dgm:cxn modelId="{BD47042D-2388-4CEC-97CC-4514D62E0CBE}" srcId="{74C7181B-7A2A-4208-BDD7-5C959E11453E}" destId="{3C4C6BEC-9E99-455B-B4B0-DAE6DE956344}" srcOrd="3" destOrd="0" parTransId="{27470E4E-9492-4D39-BF75-8F8F8A117108}" sibTransId="{AC9D8E90-8B90-4F99-80AC-1F3E5F36ED54}"/>
    <dgm:cxn modelId="{06360E6D-5030-420D-8BF0-D49DA51A4987}" type="presOf" srcId="{C75D7D27-DAA2-435D-B4B2-E3E05EF715B0}" destId="{24AB0058-284D-4626-8AC3-D7D3AEB4DA2D}" srcOrd="0" destOrd="0" presId="urn:microsoft.com/office/officeart/2009/3/layout/HorizontalOrganizationChart"/>
    <dgm:cxn modelId="{06E4CC5F-FA29-475B-BE1D-F53867CC2E55}" type="presOf" srcId="{74C7181B-7A2A-4208-BDD7-5C959E11453E}" destId="{86B0D9F9-650A-4C25-8AE4-4CA5E96092EA}" srcOrd="1" destOrd="0" presId="urn:microsoft.com/office/officeart/2009/3/layout/HorizontalOrganizationChart"/>
    <dgm:cxn modelId="{F6C9CCF8-2066-43AC-8C89-027DF90229E4}" type="presOf" srcId="{023FFB91-57E1-45F0-9979-CFA39FA1D324}" destId="{F4E3CC0D-6CE9-40F9-A0D7-614AD2A24581}" srcOrd="1" destOrd="0" presId="urn:microsoft.com/office/officeart/2009/3/layout/HorizontalOrganizationChart"/>
    <dgm:cxn modelId="{F19F30DA-C62D-4356-B286-73364F468406}" type="presOf" srcId="{023FFB91-57E1-45F0-9979-CFA39FA1D324}" destId="{843B5648-A285-467C-910F-77F86029ABBF}" srcOrd="0" destOrd="0" presId="urn:microsoft.com/office/officeart/2009/3/layout/HorizontalOrganizationChart"/>
    <dgm:cxn modelId="{05DC331D-2746-41B9-9C2B-C1D436637BA4}" type="presOf" srcId="{A24C8F11-E27B-47BD-8E7F-1541A18359F0}" destId="{3EA36990-5794-4228-9AD4-EED3889EC10B}" srcOrd="0" destOrd="0" presId="urn:microsoft.com/office/officeart/2009/3/layout/HorizontalOrganizationChart"/>
    <dgm:cxn modelId="{D8FF6CE7-5BD7-4082-805C-0FBA32E4720F}" type="presOf" srcId="{9E2549C8-2C14-4C2C-8819-C45F54A90A9F}" destId="{B85764DF-9B17-4811-939C-430EEA3FC334}" srcOrd="0" destOrd="0" presId="urn:microsoft.com/office/officeart/2009/3/layout/HorizontalOrganizationChart"/>
    <dgm:cxn modelId="{0CF868DB-E8B9-4D8D-998D-3857FC1859BB}" type="presOf" srcId="{8E6F1D52-1F8B-457B-BA28-59CF7E999DE2}" destId="{C0C7D82A-2C71-437C-A90D-766377281137}" srcOrd="0" destOrd="0" presId="urn:microsoft.com/office/officeart/2009/3/layout/HorizontalOrganizationChart"/>
    <dgm:cxn modelId="{DFC8EAB1-2503-468D-A3A6-DD32D9CA271B}" type="presOf" srcId="{3C4C6BEC-9E99-455B-B4B0-DAE6DE956344}" destId="{A4C0FCBF-F12B-4084-B7C6-6F46D144266D}" srcOrd="1" destOrd="0" presId="urn:microsoft.com/office/officeart/2009/3/layout/HorizontalOrganizationChart"/>
    <dgm:cxn modelId="{3CDE4417-8DD6-4EA4-9379-15BCE9F7EA3B}" type="presOf" srcId="{8E6F1D52-1F8B-457B-BA28-59CF7E999DE2}" destId="{967EB5DF-2F74-4005-B75C-0A6653D66028}" srcOrd="1" destOrd="0" presId="urn:microsoft.com/office/officeart/2009/3/layout/HorizontalOrganizationChart"/>
    <dgm:cxn modelId="{0B4DEE79-53EA-49FF-9A19-7FCFA9AFCB62}" type="presOf" srcId="{9EA03647-A509-40D1-8A16-94B367C3A764}" destId="{E4EC5A7C-13E7-4C22-A042-39436390930A}" srcOrd="0" destOrd="0" presId="urn:microsoft.com/office/officeart/2009/3/layout/HorizontalOrganizationChart"/>
    <dgm:cxn modelId="{AA145E6A-F6F6-4CBF-9020-830B785DCD30}" type="presOf" srcId="{6DE1B951-4063-4490-BD98-C2057EA65AA9}" destId="{1F7108C4-0FD3-46B3-80FE-CB2471EFCA68}" srcOrd="1" destOrd="0" presId="urn:microsoft.com/office/officeart/2009/3/layout/HorizontalOrganizationChart"/>
    <dgm:cxn modelId="{07B5384C-1938-4150-B960-50C98F8738EE}" type="presOf" srcId="{3C4C6BEC-9E99-455B-B4B0-DAE6DE956344}" destId="{4AB0CE1E-1205-4C84-B05F-3A0FBA456D59}" srcOrd="0" destOrd="0" presId="urn:microsoft.com/office/officeart/2009/3/layout/HorizontalOrganizationChart"/>
    <dgm:cxn modelId="{4F5F412F-6768-4AE6-B381-D203E6C473D0}" type="presOf" srcId="{6DE1B951-4063-4490-BD98-C2057EA65AA9}" destId="{BCFA7E58-7917-4804-BD5B-FEF28515782B}" srcOrd="0" destOrd="0" presId="urn:microsoft.com/office/officeart/2009/3/layout/HorizontalOrganizationChart"/>
    <dgm:cxn modelId="{424E9F7C-53CB-4B6E-9C32-1FCB6553B9A7}" type="presOf" srcId="{94D71A19-27CA-4ACA-B6D3-9074730334E9}" destId="{55EB981D-AAE5-4D81-967F-F9EA1FCBED76}" srcOrd="0" destOrd="0" presId="urn:microsoft.com/office/officeart/2009/3/layout/HorizontalOrganizationChart"/>
    <dgm:cxn modelId="{87861628-FADF-450B-AB6A-CD97DAB16D4C}" srcId="{74C7181B-7A2A-4208-BDD7-5C959E11453E}" destId="{8E6F1D52-1F8B-457B-BA28-59CF7E999DE2}" srcOrd="5" destOrd="0" parTransId="{94D71A19-27CA-4ACA-B6D3-9074730334E9}" sibTransId="{64B80E53-D770-4ECE-A2E7-CADDE408AFB7}"/>
    <dgm:cxn modelId="{AB6318C0-C7FF-4690-B68A-F6CACBC2720E}" type="presOf" srcId="{C39855F1-C8AA-4207-B334-C11BD22B3149}" destId="{EDA42F92-D847-4B93-8103-6A7587DCCFF7}" srcOrd="0" destOrd="0" presId="urn:microsoft.com/office/officeart/2009/3/layout/HorizontalOrganizationChart"/>
    <dgm:cxn modelId="{57F0FEA8-4320-44D3-8C2A-EF55F630842C}" srcId="{74C7181B-7A2A-4208-BDD7-5C959E11453E}" destId="{023FFB91-57E1-45F0-9979-CFA39FA1D324}" srcOrd="1" destOrd="0" parTransId="{C75D7D27-DAA2-435D-B4B2-E3E05EF715B0}" sibTransId="{A8847AAF-826C-4FF9-B619-9A75594D722F}"/>
    <dgm:cxn modelId="{FF163F2C-B66B-41E3-BB1C-F5574670421A}" type="presOf" srcId="{E619AC4B-CC89-4D3A-8FD5-A21DCDC61495}" destId="{1D6B97FE-1B9F-46B0-A5F8-744621EAB26F}" srcOrd="0" destOrd="0" presId="urn:microsoft.com/office/officeart/2009/3/layout/HorizontalOrganizationChart"/>
    <dgm:cxn modelId="{FB5F66F4-78D6-4388-83B6-3CA50B1886A7}" srcId="{CF851C5F-651E-47C9-9140-92332E5D4BD3}" destId="{74C7181B-7A2A-4208-BDD7-5C959E11453E}" srcOrd="0" destOrd="0" parTransId="{5EF05297-0017-42F0-BE83-EBD0434B693F}" sibTransId="{9FFA026F-034B-42B8-A1FD-EAD4D8E75501}"/>
    <dgm:cxn modelId="{272B146B-2565-4E8C-94F3-DA6164257F72}" type="presOf" srcId="{C39855F1-C8AA-4207-B334-C11BD22B3149}" destId="{0E072B8E-BD47-4F33-B841-AE938AF5283F}" srcOrd="1" destOrd="0" presId="urn:microsoft.com/office/officeart/2009/3/layout/HorizontalOrganizationChart"/>
    <dgm:cxn modelId="{AF3374A3-0CA3-4E30-B736-8ECF7C9C1525}" type="presOf" srcId="{A24C8F11-E27B-47BD-8E7F-1541A18359F0}" destId="{065E03A1-32FF-4A92-94B2-8667A7098E7E}" srcOrd="1" destOrd="0" presId="urn:microsoft.com/office/officeart/2009/3/layout/HorizontalOrganizationChart"/>
    <dgm:cxn modelId="{3B6A561D-67BF-4244-9B1D-3DDC551490C4}" type="presOf" srcId="{E5829716-2962-47C1-9A1C-B23C290A39EF}" destId="{F1B9774D-31CB-4716-AEA1-CD59B8395F4A}" srcOrd="0" destOrd="0" presId="urn:microsoft.com/office/officeart/2009/3/layout/HorizontalOrganizationChart"/>
    <dgm:cxn modelId="{7607F263-B14A-42B7-85BE-64914027DEF4}" type="presOf" srcId="{054A41CE-8A13-4F91-8B51-9CAA95B7451B}" destId="{06EC616B-7FDF-4395-BBD8-91F9F65AD8FB}" srcOrd="0" destOrd="0" presId="urn:microsoft.com/office/officeart/2009/3/layout/HorizontalOrganizationChart"/>
    <dgm:cxn modelId="{95CF4FD6-A209-42DB-A912-119A0B3ECEA3}" srcId="{74C7181B-7A2A-4208-BDD7-5C959E11453E}" destId="{6DE1B951-4063-4490-BD98-C2057EA65AA9}" srcOrd="2" destOrd="0" parTransId="{E5829716-2962-47C1-9A1C-B23C290A39EF}" sibTransId="{5F0C7239-A80D-411A-9818-DD2692BE4B4A}"/>
    <dgm:cxn modelId="{EBE47E6D-0272-4471-8365-6774BE8FDB2C}" srcId="{74C7181B-7A2A-4208-BDD7-5C959E11453E}" destId="{E619AC4B-CC89-4D3A-8FD5-A21DCDC61495}" srcOrd="0" destOrd="0" parTransId="{9EA03647-A509-40D1-8A16-94B367C3A764}" sibTransId="{274D9ABC-BF66-46AD-AE9B-F3045519C846}"/>
    <dgm:cxn modelId="{6796888D-32B8-4E12-B41A-55D301873AA7}" type="presOf" srcId="{E619AC4B-CC89-4D3A-8FD5-A21DCDC61495}" destId="{DD6A3333-D4D3-48D4-B114-E4E2B770CBCB}" srcOrd="1" destOrd="0" presId="urn:microsoft.com/office/officeart/2009/3/layout/HorizontalOrganizationChart"/>
    <dgm:cxn modelId="{63EC95E0-B24D-4731-82AF-CAEE5300BF4B}" srcId="{74C7181B-7A2A-4208-BDD7-5C959E11453E}" destId="{C39855F1-C8AA-4207-B334-C11BD22B3149}" srcOrd="6" destOrd="0" parTransId="{054A41CE-8A13-4F91-8B51-9CAA95B7451B}" sibTransId="{ADA58DDF-F79E-4C74-8DBC-93F7ADB1B10D}"/>
    <dgm:cxn modelId="{D0042092-CE70-4953-9BE0-D7E14F252EC2}" type="presParOf" srcId="{38D7AE37-B32F-4BEF-B0DB-11E03B669CE1}" destId="{3244EA75-BA24-4E09-9E82-810E1E837AC6}" srcOrd="0" destOrd="0" presId="urn:microsoft.com/office/officeart/2009/3/layout/HorizontalOrganizationChart"/>
    <dgm:cxn modelId="{E268775E-8700-4AE8-A305-BE5F6E6BB261}" type="presParOf" srcId="{3244EA75-BA24-4E09-9E82-810E1E837AC6}" destId="{2EA0B565-36D1-4187-B5C1-E76839BD9EA3}" srcOrd="0" destOrd="0" presId="urn:microsoft.com/office/officeart/2009/3/layout/HorizontalOrganizationChart"/>
    <dgm:cxn modelId="{F01B1EC5-BA72-4584-AA72-B229594B68BC}" type="presParOf" srcId="{2EA0B565-36D1-4187-B5C1-E76839BD9EA3}" destId="{5DE98514-6C00-4827-9CA2-05F3644A09A0}" srcOrd="0" destOrd="0" presId="urn:microsoft.com/office/officeart/2009/3/layout/HorizontalOrganizationChart"/>
    <dgm:cxn modelId="{5FC569A9-E07E-462E-8B20-346A5A003B70}" type="presParOf" srcId="{2EA0B565-36D1-4187-B5C1-E76839BD9EA3}" destId="{86B0D9F9-650A-4C25-8AE4-4CA5E96092EA}" srcOrd="1" destOrd="0" presId="urn:microsoft.com/office/officeart/2009/3/layout/HorizontalOrganizationChart"/>
    <dgm:cxn modelId="{70705EFA-B1D8-4ECC-A5B4-F2FB5B62FE7A}" type="presParOf" srcId="{3244EA75-BA24-4E09-9E82-810E1E837AC6}" destId="{6E1DDA8A-FEDC-4769-B562-11BA39B068D1}" srcOrd="1" destOrd="0" presId="urn:microsoft.com/office/officeart/2009/3/layout/HorizontalOrganizationChart"/>
    <dgm:cxn modelId="{0179F4FD-CF40-4CD7-9CA7-9D594D50D214}" type="presParOf" srcId="{6E1DDA8A-FEDC-4769-B562-11BA39B068D1}" destId="{E4EC5A7C-13E7-4C22-A042-39436390930A}" srcOrd="0" destOrd="0" presId="urn:microsoft.com/office/officeart/2009/3/layout/HorizontalOrganizationChart"/>
    <dgm:cxn modelId="{8AB22F50-C937-4256-85B9-E427FB16BD67}" type="presParOf" srcId="{6E1DDA8A-FEDC-4769-B562-11BA39B068D1}" destId="{4E7D6AAB-12B0-4750-9715-347C2EF2C3A8}" srcOrd="1" destOrd="0" presId="urn:microsoft.com/office/officeart/2009/3/layout/HorizontalOrganizationChart"/>
    <dgm:cxn modelId="{2A30014B-BEBA-4141-8FCE-5D2DB66CDA27}" type="presParOf" srcId="{4E7D6AAB-12B0-4750-9715-347C2EF2C3A8}" destId="{68F63E8A-5321-46A4-BCC7-79D651DB4BBE}" srcOrd="0" destOrd="0" presId="urn:microsoft.com/office/officeart/2009/3/layout/HorizontalOrganizationChart"/>
    <dgm:cxn modelId="{1525BE76-851E-4BF7-AF0C-C3002F0ECFB2}" type="presParOf" srcId="{68F63E8A-5321-46A4-BCC7-79D651DB4BBE}" destId="{1D6B97FE-1B9F-46B0-A5F8-744621EAB26F}" srcOrd="0" destOrd="0" presId="urn:microsoft.com/office/officeart/2009/3/layout/HorizontalOrganizationChart"/>
    <dgm:cxn modelId="{E63E7CF7-E1F8-4612-8322-73F291B63D70}" type="presParOf" srcId="{68F63E8A-5321-46A4-BCC7-79D651DB4BBE}" destId="{DD6A3333-D4D3-48D4-B114-E4E2B770CBCB}" srcOrd="1" destOrd="0" presId="urn:microsoft.com/office/officeart/2009/3/layout/HorizontalOrganizationChart"/>
    <dgm:cxn modelId="{7F139EA0-924A-4D76-BD79-C6F6CE03D920}" type="presParOf" srcId="{4E7D6AAB-12B0-4750-9715-347C2EF2C3A8}" destId="{D415625E-0769-40EA-98C6-CF9D17A2594A}" srcOrd="1" destOrd="0" presId="urn:microsoft.com/office/officeart/2009/3/layout/HorizontalOrganizationChart"/>
    <dgm:cxn modelId="{F46001DE-BAFF-40EE-A424-F1D25B7A3FE6}" type="presParOf" srcId="{4E7D6AAB-12B0-4750-9715-347C2EF2C3A8}" destId="{FC5AECD7-9F13-45F7-8D94-B29FC4D4B91F}" srcOrd="2" destOrd="0" presId="urn:microsoft.com/office/officeart/2009/3/layout/HorizontalOrganizationChart"/>
    <dgm:cxn modelId="{D5487170-F390-450F-9FA9-015B09CA36ED}" type="presParOf" srcId="{6E1DDA8A-FEDC-4769-B562-11BA39B068D1}" destId="{24AB0058-284D-4626-8AC3-D7D3AEB4DA2D}" srcOrd="2" destOrd="0" presId="urn:microsoft.com/office/officeart/2009/3/layout/HorizontalOrganizationChart"/>
    <dgm:cxn modelId="{7E0BD9ED-FBC0-4102-81CA-F8FA3582E585}" type="presParOf" srcId="{6E1DDA8A-FEDC-4769-B562-11BA39B068D1}" destId="{E2D84A1F-671A-4EB6-86F2-DF1C0575E5D4}" srcOrd="3" destOrd="0" presId="urn:microsoft.com/office/officeart/2009/3/layout/HorizontalOrganizationChart"/>
    <dgm:cxn modelId="{3D3D5ED3-21DF-43F7-A03D-95B067C67906}" type="presParOf" srcId="{E2D84A1F-671A-4EB6-86F2-DF1C0575E5D4}" destId="{9395C7B8-E496-47CD-8FC9-48FD7337C7AE}" srcOrd="0" destOrd="0" presId="urn:microsoft.com/office/officeart/2009/3/layout/HorizontalOrganizationChart"/>
    <dgm:cxn modelId="{4A8E7607-EFE9-493C-8F0C-B48314E77B3B}" type="presParOf" srcId="{9395C7B8-E496-47CD-8FC9-48FD7337C7AE}" destId="{843B5648-A285-467C-910F-77F86029ABBF}" srcOrd="0" destOrd="0" presId="urn:microsoft.com/office/officeart/2009/3/layout/HorizontalOrganizationChart"/>
    <dgm:cxn modelId="{4DCEF669-9B0D-42BD-B0DD-126C08915E3A}" type="presParOf" srcId="{9395C7B8-E496-47CD-8FC9-48FD7337C7AE}" destId="{F4E3CC0D-6CE9-40F9-A0D7-614AD2A24581}" srcOrd="1" destOrd="0" presId="urn:microsoft.com/office/officeart/2009/3/layout/HorizontalOrganizationChart"/>
    <dgm:cxn modelId="{3F45280A-367B-4063-A488-34C3E10A34F2}" type="presParOf" srcId="{E2D84A1F-671A-4EB6-86F2-DF1C0575E5D4}" destId="{C929F07C-05D0-4FC7-BE88-C06FC8190E4F}" srcOrd="1" destOrd="0" presId="urn:microsoft.com/office/officeart/2009/3/layout/HorizontalOrganizationChart"/>
    <dgm:cxn modelId="{E3908DE0-0A8B-4E45-889D-81E74AD80814}" type="presParOf" srcId="{E2D84A1F-671A-4EB6-86F2-DF1C0575E5D4}" destId="{39B956FF-46A8-4FF7-9754-698C065D50E2}" srcOrd="2" destOrd="0" presId="urn:microsoft.com/office/officeart/2009/3/layout/HorizontalOrganizationChart"/>
    <dgm:cxn modelId="{E2108B43-2B37-45A6-8C67-7ECA6F1EC20A}" type="presParOf" srcId="{6E1DDA8A-FEDC-4769-B562-11BA39B068D1}" destId="{F1B9774D-31CB-4716-AEA1-CD59B8395F4A}" srcOrd="4" destOrd="0" presId="urn:microsoft.com/office/officeart/2009/3/layout/HorizontalOrganizationChart"/>
    <dgm:cxn modelId="{045FC95F-E95A-411C-9C9B-4C5F2759AE36}" type="presParOf" srcId="{6E1DDA8A-FEDC-4769-B562-11BA39B068D1}" destId="{856D12F5-5777-4F87-9589-D337BD536602}" srcOrd="5" destOrd="0" presId="urn:microsoft.com/office/officeart/2009/3/layout/HorizontalOrganizationChart"/>
    <dgm:cxn modelId="{FFA6F61E-89EA-4F3A-B512-EFE94F4F961E}" type="presParOf" srcId="{856D12F5-5777-4F87-9589-D337BD536602}" destId="{22A5E483-67C4-4D52-87BF-902B09AA0931}" srcOrd="0" destOrd="0" presId="urn:microsoft.com/office/officeart/2009/3/layout/HorizontalOrganizationChart"/>
    <dgm:cxn modelId="{1462DB01-27D2-4D16-AEC7-C035CDA20445}" type="presParOf" srcId="{22A5E483-67C4-4D52-87BF-902B09AA0931}" destId="{BCFA7E58-7917-4804-BD5B-FEF28515782B}" srcOrd="0" destOrd="0" presId="urn:microsoft.com/office/officeart/2009/3/layout/HorizontalOrganizationChart"/>
    <dgm:cxn modelId="{53969CD1-4AF1-4EB3-9C3B-30EC2676FC07}" type="presParOf" srcId="{22A5E483-67C4-4D52-87BF-902B09AA0931}" destId="{1F7108C4-0FD3-46B3-80FE-CB2471EFCA68}" srcOrd="1" destOrd="0" presId="urn:microsoft.com/office/officeart/2009/3/layout/HorizontalOrganizationChart"/>
    <dgm:cxn modelId="{2BDF85A1-A703-4B0E-A3F5-0D6B40A0BADE}" type="presParOf" srcId="{856D12F5-5777-4F87-9589-D337BD536602}" destId="{23353356-3A8C-499F-87AA-D7EAB71A0058}" srcOrd="1" destOrd="0" presId="urn:microsoft.com/office/officeart/2009/3/layout/HorizontalOrganizationChart"/>
    <dgm:cxn modelId="{80BDC042-D1D5-412B-9B0F-AB13707D209E}" type="presParOf" srcId="{856D12F5-5777-4F87-9589-D337BD536602}" destId="{969D0B53-0183-46FE-8C4E-C6F848618B62}" srcOrd="2" destOrd="0" presId="urn:microsoft.com/office/officeart/2009/3/layout/HorizontalOrganizationChart"/>
    <dgm:cxn modelId="{DC6EC996-0A09-4017-B87E-2A7CCAA3FED5}" type="presParOf" srcId="{6E1DDA8A-FEDC-4769-B562-11BA39B068D1}" destId="{50E5951B-BFD6-40C8-8EC4-D4224433011A}" srcOrd="6" destOrd="0" presId="urn:microsoft.com/office/officeart/2009/3/layout/HorizontalOrganizationChart"/>
    <dgm:cxn modelId="{5253D80C-289F-46DE-82BC-0E25817F7C02}" type="presParOf" srcId="{6E1DDA8A-FEDC-4769-B562-11BA39B068D1}" destId="{1D51CB6E-3174-4386-B69B-8A0746486375}" srcOrd="7" destOrd="0" presId="urn:microsoft.com/office/officeart/2009/3/layout/HorizontalOrganizationChart"/>
    <dgm:cxn modelId="{AA33433D-962F-4FE5-9924-F1A839A0AC33}" type="presParOf" srcId="{1D51CB6E-3174-4386-B69B-8A0746486375}" destId="{68F858AB-AB1D-4370-A80A-4D328A41AF69}" srcOrd="0" destOrd="0" presId="urn:microsoft.com/office/officeart/2009/3/layout/HorizontalOrganizationChart"/>
    <dgm:cxn modelId="{1393DE8D-143F-4C48-BC50-4B18FEEFCDA6}" type="presParOf" srcId="{68F858AB-AB1D-4370-A80A-4D328A41AF69}" destId="{4AB0CE1E-1205-4C84-B05F-3A0FBA456D59}" srcOrd="0" destOrd="0" presId="urn:microsoft.com/office/officeart/2009/3/layout/HorizontalOrganizationChart"/>
    <dgm:cxn modelId="{5863DB7A-F5F6-4A67-ABEC-A5D1A765C94B}" type="presParOf" srcId="{68F858AB-AB1D-4370-A80A-4D328A41AF69}" destId="{A4C0FCBF-F12B-4084-B7C6-6F46D144266D}" srcOrd="1" destOrd="0" presId="urn:microsoft.com/office/officeart/2009/3/layout/HorizontalOrganizationChart"/>
    <dgm:cxn modelId="{61CF274E-CF38-4E85-A5FF-77BDCA1E9718}" type="presParOf" srcId="{1D51CB6E-3174-4386-B69B-8A0746486375}" destId="{DC3A7D05-A113-4938-9D13-43743472CBEF}" srcOrd="1" destOrd="0" presId="urn:microsoft.com/office/officeart/2009/3/layout/HorizontalOrganizationChart"/>
    <dgm:cxn modelId="{018754B4-2FAA-4D94-87C6-462B7BA3949F}" type="presParOf" srcId="{1D51CB6E-3174-4386-B69B-8A0746486375}" destId="{AA5E256C-813F-4A77-8304-64D2085B332C}" srcOrd="2" destOrd="0" presId="urn:microsoft.com/office/officeart/2009/3/layout/HorizontalOrganizationChart"/>
    <dgm:cxn modelId="{386CE4F8-07CF-4B5E-98E0-9B1B859FF4A1}" type="presParOf" srcId="{6E1DDA8A-FEDC-4769-B562-11BA39B068D1}" destId="{B85764DF-9B17-4811-939C-430EEA3FC334}" srcOrd="8" destOrd="0" presId="urn:microsoft.com/office/officeart/2009/3/layout/HorizontalOrganizationChart"/>
    <dgm:cxn modelId="{BB1714F1-8171-4497-A732-713CC5A302BC}" type="presParOf" srcId="{6E1DDA8A-FEDC-4769-B562-11BA39B068D1}" destId="{7B26C68E-3648-4739-AF70-795A7810ECC5}" srcOrd="9" destOrd="0" presId="urn:microsoft.com/office/officeart/2009/3/layout/HorizontalOrganizationChart"/>
    <dgm:cxn modelId="{6CFD2B84-2872-497B-80A6-65264E53B8C1}" type="presParOf" srcId="{7B26C68E-3648-4739-AF70-795A7810ECC5}" destId="{A3226C20-2338-40CA-976D-F2289EBC7025}" srcOrd="0" destOrd="0" presId="urn:microsoft.com/office/officeart/2009/3/layout/HorizontalOrganizationChart"/>
    <dgm:cxn modelId="{4B7282A4-A594-41C5-BE8B-C5F3AB83C312}" type="presParOf" srcId="{A3226C20-2338-40CA-976D-F2289EBC7025}" destId="{3EA36990-5794-4228-9AD4-EED3889EC10B}" srcOrd="0" destOrd="0" presId="urn:microsoft.com/office/officeart/2009/3/layout/HorizontalOrganizationChart"/>
    <dgm:cxn modelId="{46C9F350-480B-4F61-B3DC-88CFD297BF80}" type="presParOf" srcId="{A3226C20-2338-40CA-976D-F2289EBC7025}" destId="{065E03A1-32FF-4A92-94B2-8667A7098E7E}" srcOrd="1" destOrd="0" presId="urn:microsoft.com/office/officeart/2009/3/layout/HorizontalOrganizationChart"/>
    <dgm:cxn modelId="{9A6450C9-C335-4135-9F65-57234E93F0A4}" type="presParOf" srcId="{7B26C68E-3648-4739-AF70-795A7810ECC5}" destId="{4CAA48F3-0AB8-4864-BEE3-91B0C02E69D0}" srcOrd="1" destOrd="0" presId="urn:microsoft.com/office/officeart/2009/3/layout/HorizontalOrganizationChart"/>
    <dgm:cxn modelId="{08A7AA0D-A59A-43E3-8C14-41916D8D6C6C}" type="presParOf" srcId="{7B26C68E-3648-4739-AF70-795A7810ECC5}" destId="{23FCF215-36FC-4205-AB15-72E40871393A}" srcOrd="2" destOrd="0" presId="urn:microsoft.com/office/officeart/2009/3/layout/HorizontalOrganizationChart"/>
    <dgm:cxn modelId="{60EF90A4-64FF-4163-8504-6732AAC08C66}" type="presParOf" srcId="{6E1DDA8A-FEDC-4769-B562-11BA39B068D1}" destId="{55EB981D-AAE5-4D81-967F-F9EA1FCBED76}" srcOrd="10" destOrd="0" presId="urn:microsoft.com/office/officeart/2009/3/layout/HorizontalOrganizationChart"/>
    <dgm:cxn modelId="{4E09745C-91F5-40CA-9C81-38204BFF60F0}" type="presParOf" srcId="{6E1DDA8A-FEDC-4769-B562-11BA39B068D1}" destId="{85D643EB-62D7-492A-8012-85A16287BDD1}" srcOrd="11" destOrd="0" presId="urn:microsoft.com/office/officeart/2009/3/layout/HorizontalOrganizationChart"/>
    <dgm:cxn modelId="{79025590-3B5F-47AB-A7ED-A8834CD75E27}" type="presParOf" srcId="{85D643EB-62D7-492A-8012-85A16287BDD1}" destId="{5BBC4020-12F1-4AC5-81FC-596C4632B0B4}" srcOrd="0" destOrd="0" presId="urn:microsoft.com/office/officeart/2009/3/layout/HorizontalOrganizationChart"/>
    <dgm:cxn modelId="{ED80DD94-EAB1-4684-B684-2BED5042DBC4}" type="presParOf" srcId="{5BBC4020-12F1-4AC5-81FC-596C4632B0B4}" destId="{C0C7D82A-2C71-437C-A90D-766377281137}" srcOrd="0" destOrd="0" presId="urn:microsoft.com/office/officeart/2009/3/layout/HorizontalOrganizationChart"/>
    <dgm:cxn modelId="{05A04CC0-9BF5-466C-874D-7991766BE409}" type="presParOf" srcId="{5BBC4020-12F1-4AC5-81FC-596C4632B0B4}" destId="{967EB5DF-2F74-4005-B75C-0A6653D66028}" srcOrd="1" destOrd="0" presId="urn:microsoft.com/office/officeart/2009/3/layout/HorizontalOrganizationChart"/>
    <dgm:cxn modelId="{22E83A1A-DAE0-440B-8C0F-01BA04E4E4A0}" type="presParOf" srcId="{85D643EB-62D7-492A-8012-85A16287BDD1}" destId="{2A83F495-34CC-4514-BEC2-B266BB148075}" srcOrd="1" destOrd="0" presId="urn:microsoft.com/office/officeart/2009/3/layout/HorizontalOrganizationChart"/>
    <dgm:cxn modelId="{EA35D33E-573F-406F-B02B-743DF6C3D04C}" type="presParOf" srcId="{85D643EB-62D7-492A-8012-85A16287BDD1}" destId="{4CD4E709-A61F-40CC-88AA-75451E347384}" srcOrd="2" destOrd="0" presId="urn:microsoft.com/office/officeart/2009/3/layout/HorizontalOrganizationChart"/>
    <dgm:cxn modelId="{92834075-666D-4FA2-866A-587B4E5983C6}" type="presParOf" srcId="{6E1DDA8A-FEDC-4769-B562-11BA39B068D1}" destId="{06EC616B-7FDF-4395-BBD8-91F9F65AD8FB}" srcOrd="12" destOrd="0" presId="urn:microsoft.com/office/officeart/2009/3/layout/HorizontalOrganizationChart"/>
    <dgm:cxn modelId="{7F7B1F44-C0A1-4ECF-B093-7B204AEA5102}" type="presParOf" srcId="{6E1DDA8A-FEDC-4769-B562-11BA39B068D1}" destId="{E028E9A0-BFF1-4512-88FC-586CCE700EE3}" srcOrd="13" destOrd="0" presId="urn:microsoft.com/office/officeart/2009/3/layout/HorizontalOrganizationChart"/>
    <dgm:cxn modelId="{C730D4B6-5BCE-4446-86DE-990FD110A891}" type="presParOf" srcId="{E028E9A0-BFF1-4512-88FC-586CCE700EE3}" destId="{1C9FEBEA-8939-45B3-9CDC-04328A4B041D}" srcOrd="0" destOrd="0" presId="urn:microsoft.com/office/officeart/2009/3/layout/HorizontalOrganizationChart"/>
    <dgm:cxn modelId="{1702B836-2CA3-43CE-8BD8-E41C3BC3C7E9}" type="presParOf" srcId="{1C9FEBEA-8939-45B3-9CDC-04328A4B041D}" destId="{EDA42F92-D847-4B93-8103-6A7587DCCFF7}" srcOrd="0" destOrd="0" presId="urn:microsoft.com/office/officeart/2009/3/layout/HorizontalOrganizationChart"/>
    <dgm:cxn modelId="{AC31D4C9-7B28-4869-9C7F-B0BA19F1BB57}" type="presParOf" srcId="{1C9FEBEA-8939-45B3-9CDC-04328A4B041D}" destId="{0E072B8E-BD47-4F33-B841-AE938AF5283F}" srcOrd="1" destOrd="0" presId="urn:microsoft.com/office/officeart/2009/3/layout/HorizontalOrganizationChart"/>
    <dgm:cxn modelId="{0FE5ACF3-4B1E-4E54-B8EB-1FDE4B016167}" type="presParOf" srcId="{E028E9A0-BFF1-4512-88FC-586CCE700EE3}" destId="{A886E1E4-ADE2-4657-B9BF-C1B1AFE2DD6A}" srcOrd="1" destOrd="0" presId="urn:microsoft.com/office/officeart/2009/3/layout/HorizontalOrganizationChart"/>
    <dgm:cxn modelId="{325384B2-6A0E-47DB-B5A2-B9FEFB640B87}" type="presParOf" srcId="{E028E9A0-BFF1-4512-88FC-586CCE700EE3}" destId="{F602F215-E0B0-4573-A378-77E37F938123}" srcOrd="2" destOrd="0" presId="urn:microsoft.com/office/officeart/2009/3/layout/HorizontalOrganizationChart"/>
    <dgm:cxn modelId="{3F64126B-65C0-48E8-BDFD-ADBEA43133F2}" type="presParOf" srcId="{3244EA75-BA24-4E09-9E82-810E1E837AC6}" destId="{8D9ECA4F-22D6-49FA-B064-8EF59AC5D04B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BCDB551-0E49-4E65-817F-2706C6107D6D}" type="doc">
      <dgm:prSet loTypeId="urn:microsoft.com/office/officeart/2005/8/layout/vProcess5" loCatId="process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66F38DF7-DEBE-44B9-A386-1F6A27EDF1A0}">
      <dgm:prSet phldrT="[Текст]" custT="1"/>
      <dgm:spPr/>
      <dgm:t>
        <a:bodyPr/>
        <a:lstStyle/>
        <a:p>
          <a:pPr algn="ctr"/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0EF3ECF8-7366-4789-8B5B-3492CD6C5D31}" type="parTrans" cxnId="{CC7CB8FE-1206-4AD8-9932-B5D8599FE73D}">
      <dgm:prSet/>
      <dgm:spPr/>
      <dgm:t>
        <a:bodyPr/>
        <a:lstStyle/>
        <a:p>
          <a:endParaRPr lang="ru-RU"/>
        </a:p>
      </dgm:t>
    </dgm:pt>
    <dgm:pt modelId="{E3D3846D-D389-4754-A88D-63ABBAFB9E2B}" type="sibTrans" cxnId="{CC7CB8FE-1206-4AD8-9932-B5D8599FE73D}">
      <dgm:prSet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1CFF3F00-E633-4CCB-9327-5749303B49D1}">
      <dgm:prSet phldrT="[Текст]" custT="1"/>
      <dgm:spPr/>
      <dgm:t>
        <a:bodyPr/>
        <a:lstStyle/>
        <a:p>
          <a:pPr algn="ctr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Конец 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XVI 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-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начало 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XVII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в.</a:t>
          </a:r>
        </a:p>
        <a:p>
          <a:pPr algn="ctr"/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Жестокое и насильственное навязывание унии и острое противодействие православного населения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6152211B-D9DC-4388-AFBF-9D9E65A9B0EC}" type="parTrans" cxnId="{A7006C58-ADDE-4D90-A76E-B8A18BB56CC5}">
      <dgm:prSet/>
      <dgm:spPr/>
      <dgm:t>
        <a:bodyPr/>
        <a:lstStyle/>
        <a:p>
          <a:endParaRPr lang="ru-RU"/>
        </a:p>
      </dgm:t>
    </dgm:pt>
    <dgm:pt modelId="{4CB49604-EEE6-47F5-B451-FE12FEC46517}" type="sibTrans" cxnId="{A7006C58-ADDE-4D90-A76E-B8A18BB56CC5}">
      <dgm:prSet/>
      <dgm:spPr/>
      <dgm:t>
        <a:bodyPr/>
        <a:lstStyle/>
        <a:p>
          <a:endParaRPr lang="ru-RU"/>
        </a:p>
      </dgm:t>
    </dgm:pt>
    <dgm:pt modelId="{469881D9-9795-493D-979C-51249DDBB520}">
      <dgm:prSet phldrT="[Текст]" custT="1"/>
      <dgm:spPr/>
      <dgm:t>
        <a:bodyPr/>
        <a:lstStyle/>
        <a:p>
          <a:pPr algn="ctr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30-е гг. 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XVII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в. – 1839 г.</a:t>
          </a:r>
        </a:p>
        <a:p>
          <a:pPr algn="ctr"/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F2916AC7-9A49-432F-AFA3-830BD057D99A}" type="parTrans" cxnId="{407BE2F0-E3F6-452B-81F6-E07FF8EAA49D}">
      <dgm:prSet/>
      <dgm:spPr/>
      <dgm:t>
        <a:bodyPr/>
        <a:lstStyle/>
        <a:p>
          <a:endParaRPr lang="ru-RU"/>
        </a:p>
      </dgm:t>
    </dgm:pt>
    <dgm:pt modelId="{93F845F0-4F20-43D7-8E4C-90AC1FD47E63}" type="sibTrans" cxnId="{407BE2F0-E3F6-452B-81F6-E07FF8EAA49D}">
      <dgm:prSet/>
      <dgm:spPr/>
      <dgm:t>
        <a:bodyPr/>
        <a:lstStyle/>
        <a:p>
          <a:endParaRPr lang="ru-RU"/>
        </a:p>
      </dgm:t>
    </dgm:pt>
    <dgm:pt modelId="{2E3A2243-2E68-4E14-BEB1-9C20D9607D24}" type="pres">
      <dgm:prSet presAssocID="{DBCDB551-0E49-4E65-817F-2706C6107D6D}" presName="outerComposite" presStyleCnt="0">
        <dgm:presLayoutVars>
          <dgm:chMax val="5"/>
          <dgm:dir/>
          <dgm:resizeHandles val="exact"/>
        </dgm:presLayoutVars>
      </dgm:prSet>
      <dgm:spPr/>
    </dgm:pt>
    <dgm:pt modelId="{1FB99ADE-B60C-4921-A6C4-82F02F0A0251}" type="pres">
      <dgm:prSet presAssocID="{DBCDB551-0E49-4E65-817F-2706C6107D6D}" presName="dummyMaxCanvas" presStyleCnt="0">
        <dgm:presLayoutVars/>
      </dgm:prSet>
      <dgm:spPr/>
    </dgm:pt>
    <dgm:pt modelId="{01C29568-4641-4452-9B19-63ADC1832C43}" type="pres">
      <dgm:prSet presAssocID="{DBCDB551-0E49-4E65-817F-2706C6107D6D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DEE6E-C5A7-4F03-B0E5-2E4B442BADDD}" type="pres">
      <dgm:prSet presAssocID="{DBCDB551-0E49-4E65-817F-2706C6107D6D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DDFD1A-D526-4688-AD00-D2500C5725C0}" type="pres">
      <dgm:prSet presAssocID="{DBCDB551-0E49-4E65-817F-2706C6107D6D}" presName="ThreeNodes_3" presStyleLbl="node1" presStyleIdx="2" presStyleCnt="3">
        <dgm:presLayoutVars>
          <dgm:bulletEnabled val="1"/>
        </dgm:presLayoutVars>
      </dgm:prSet>
      <dgm:spPr/>
    </dgm:pt>
    <dgm:pt modelId="{4EC9928E-D659-4662-88AB-102B15F0A29A}" type="pres">
      <dgm:prSet presAssocID="{DBCDB551-0E49-4E65-817F-2706C6107D6D}" presName="ThreeConn_1-2" presStyleLbl="fgAccFollowNode1" presStyleIdx="0" presStyleCnt="2">
        <dgm:presLayoutVars>
          <dgm:bulletEnabled val="1"/>
        </dgm:presLayoutVars>
      </dgm:prSet>
      <dgm:spPr/>
    </dgm:pt>
    <dgm:pt modelId="{44110CA7-3C85-4561-8D9A-AE1C72418417}" type="pres">
      <dgm:prSet presAssocID="{DBCDB551-0E49-4E65-817F-2706C6107D6D}" presName="ThreeConn_2-3" presStyleLbl="fgAccFollowNode1" presStyleIdx="1" presStyleCnt="2">
        <dgm:presLayoutVars>
          <dgm:bulletEnabled val="1"/>
        </dgm:presLayoutVars>
      </dgm:prSet>
      <dgm:spPr/>
    </dgm:pt>
    <dgm:pt modelId="{DFF2B41E-1FA4-42F4-B403-0211B327B1D1}" type="pres">
      <dgm:prSet presAssocID="{DBCDB551-0E49-4E65-817F-2706C6107D6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579491-C69D-4ED1-A57C-DA3020FC4D4B}" type="pres">
      <dgm:prSet presAssocID="{DBCDB551-0E49-4E65-817F-2706C6107D6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0FFC71-F169-47BE-A83C-7D234269C25A}" type="pres">
      <dgm:prSet presAssocID="{DBCDB551-0E49-4E65-817F-2706C6107D6D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A6D43DC0-ACD0-4B4D-B273-ADE4D1B4C918}" type="presOf" srcId="{4CB49604-EEE6-47F5-B451-FE12FEC46517}" destId="{44110CA7-3C85-4561-8D9A-AE1C72418417}" srcOrd="0" destOrd="0" presId="urn:microsoft.com/office/officeart/2005/8/layout/vProcess5"/>
    <dgm:cxn modelId="{5DD44219-E6AB-46F5-917B-923CFB8D483A}" type="presOf" srcId="{DBCDB551-0E49-4E65-817F-2706C6107D6D}" destId="{2E3A2243-2E68-4E14-BEB1-9C20D9607D24}" srcOrd="0" destOrd="0" presId="urn:microsoft.com/office/officeart/2005/8/layout/vProcess5"/>
    <dgm:cxn modelId="{407BE2F0-E3F6-452B-81F6-E07FF8EAA49D}" srcId="{DBCDB551-0E49-4E65-817F-2706C6107D6D}" destId="{469881D9-9795-493D-979C-51249DDBB520}" srcOrd="2" destOrd="0" parTransId="{F2916AC7-9A49-432F-AFA3-830BD057D99A}" sibTransId="{93F845F0-4F20-43D7-8E4C-90AC1FD47E63}"/>
    <dgm:cxn modelId="{A7006C58-ADDE-4D90-A76E-B8A18BB56CC5}" srcId="{DBCDB551-0E49-4E65-817F-2706C6107D6D}" destId="{1CFF3F00-E633-4CCB-9327-5749303B49D1}" srcOrd="1" destOrd="0" parTransId="{6152211B-D9DC-4388-AFBF-9D9E65A9B0EC}" sibTransId="{4CB49604-EEE6-47F5-B451-FE12FEC46517}"/>
    <dgm:cxn modelId="{CC7CB8FE-1206-4AD8-9932-B5D8599FE73D}" srcId="{DBCDB551-0E49-4E65-817F-2706C6107D6D}" destId="{66F38DF7-DEBE-44B9-A386-1F6A27EDF1A0}" srcOrd="0" destOrd="0" parTransId="{0EF3ECF8-7366-4789-8B5B-3492CD6C5D31}" sibTransId="{E3D3846D-D389-4754-A88D-63ABBAFB9E2B}"/>
    <dgm:cxn modelId="{EA71C46A-16B5-41FD-A0F3-A6A4645979C1}" type="presOf" srcId="{66F38DF7-DEBE-44B9-A386-1F6A27EDF1A0}" destId="{DFF2B41E-1FA4-42F4-B403-0211B327B1D1}" srcOrd="1" destOrd="0" presId="urn:microsoft.com/office/officeart/2005/8/layout/vProcess5"/>
    <dgm:cxn modelId="{046F9DD4-CCC3-4027-9520-1915D348F8E9}" type="presOf" srcId="{1CFF3F00-E633-4CCB-9327-5749303B49D1}" destId="{758DEE6E-C5A7-4F03-B0E5-2E4B442BADDD}" srcOrd="0" destOrd="0" presId="urn:microsoft.com/office/officeart/2005/8/layout/vProcess5"/>
    <dgm:cxn modelId="{497C8A9A-206E-474C-9151-3DB20AF4B6E7}" type="presOf" srcId="{E3D3846D-D389-4754-A88D-63ABBAFB9E2B}" destId="{4EC9928E-D659-4662-88AB-102B15F0A29A}" srcOrd="0" destOrd="0" presId="urn:microsoft.com/office/officeart/2005/8/layout/vProcess5"/>
    <dgm:cxn modelId="{77F8171A-CEC6-4A86-A9ED-C9DF18CD1494}" type="presOf" srcId="{66F38DF7-DEBE-44B9-A386-1F6A27EDF1A0}" destId="{01C29568-4641-4452-9B19-63ADC1832C43}" srcOrd="0" destOrd="0" presId="urn:microsoft.com/office/officeart/2005/8/layout/vProcess5"/>
    <dgm:cxn modelId="{29B406B9-57B1-48AD-B25B-0B9A2F6D7E91}" type="presOf" srcId="{469881D9-9795-493D-979C-51249DDBB520}" destId="{090FFC71-F169-47BE-A83C-7D234269C25A}" srcOrd="1" destOrd="0" presId="urn:microsoft.com/office/officeart/2005/8/layout/vProcess5"/>
    <dgm:cxn modelId="{7267B017-11A1-48E8-833E-4A54649812CE}" type="presOf" srcId="{469881D9-9795-493D-979C-51249DDBB520}" destId="{C7DDFD1A-D526-4688-AD00-D2500C5725C0}" srcOrd="0" destOrd="0" presId="urn:microsoft.com/office/officeart/2005/8/layout/vProcess5"/>
    <dgm:cxn modelId="{4291BE21-61CA-4A74-B02A-B6A57B83BFA2}" type="presOf" srcId="{1CFF3F00-E633-4CCB-9327-5749303B49D1}" destId="{4F579491-C69D-4ED1-A57C-DA3020FC4D4B}" srcOrd="1" destOrd="0" presId="urn:microsoft.com/office/officeart/2005/8/layout/vProcess5"/>
    <dgm:cxn modelId="{EC6BA92E-1B98-4C97-83D7-6BDFFB2FD1FF}" type="presParOf" srcId="{2E3A2243-2E68-4E14-BEB1-9C20D9607D24}" destId="{1FB99ADE-B60C-4921-A6C4-82F02F0A0251}" srcOrd="0" destOrd="0" presId="urn:microsoft.com/office/officeart/2005/8/layout/vProcess5"/>
    <dgm:cxn modelId="{B8F6F072-751C-4102-B049-1FFCE366AC76}" type="presParOf" srcId="{2E3A2243-2E68-4E14-BEB1-9C20D9607D24}" destId="{01C29568-4641-4452-9B19-63ADC1832C43}" srcOrd="1" destOrd="0" presId="urn:microsoft.com/office/officeart/2005/8/layout/vProcess5"/>
    <dgm:cxn modelId="{1F3AF216-3887-4BFF-8C69-F407B6B1380D}" type="presParOf" srcId="{2E3A2243-2E68-4E14-BEB1-9C20D9607D24}" destId="{758DEE6E-C5A7-4F03-B0E5-2E4B442BADDD}" srcOrd="2" destOrd="0" presId="urn:microsoft.com/office/officeart/2005/8/layout/vProcess5"/>
    <dgm:cxn modelId="{1321985F-DB3C-4F82-A354-A0F4A87DB738}" type="presParOf" srcId="{2E3A2243-2E68-4E14-BEB1-9C20D9607D24}" destId="{C7DDFD1A-D526-4688-AD00-D2500C5725C0}" srcOrd="3" destOrd="0" presId="urn:microsoft.com/office/officeart/2005/8/layout/vProcess5"/>
    <dgm:cxn modelId="{C53FE489-5E35-43E4-8CE8-AD3E59BFE8C1}" type="presParOf" srcId="{2E3A2243-2E68-4E14-BEB1-9C20D9607D24}" destId="{4EC9928E-D659-4662-88AB-102B15F0A29A}" srcOrd="4" destOrd="0" presId="urn:microsoft.com/office/officeart/2005/8/layout/vProcess5"/>
    <dgm:cxn modelId="{0E8DF2B0-BE6E-4789-8B75-B21109309CBD}" type="presParOf" srcId="{2E3A2243-2E68-4E14-BEB1-9C20D9607D24}" destId="{44110CA7-3C85-4561-8D9A-AE1C72418417}" srcOrd="5" destOrd="0" presId="urn:microsoft.com/office/officeart/2005/8/layout/vProcess5"/>
    <dgm:cxn modelId="{6A0D172F-E228-4ED3-9A0C-18E709FA4026}" type="presParOf" srcId="{2E3A2243-2E68-4E14-BEB1-9C20D9607D24}" destId="{DFF2B41E-1FA4-42F4-B403-0211B327B1D1}" srcOrd="6" destOrd="0" presId="urn:microsoft.com/office/officeart/2005/8/layout/vProcess5"/>
    <dgm:cxn modelId="{B1615C61-E824-47D8-93B0-683BF7F56FA9}" type="presParOf" srcId="{2E3A2243-2E68-4E14-BEB1-9C20D9607D24}" destId="{4F579491-C69D-4ED1-A57C-DA3020FC4D4B}" srcOrd="7" destOrd="0" presId="urn:microsoft.com/office/officeart/2005/8/layout/vProcess5"/>
    <dgm:cxn modelId="{538DD655-6835-45A2-93C9-35DD37561847}" type="presParOf" srcId="{2E3A2243-2E68-4E14-BEB1-9C20D9607D24}" destId="{090FFC71-F169-47BE-A83C-7D234269C25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BCDB551-0E49-4E65-817F-2706C6107D6D}" type="doc">
      <dgm:prSet loTypeId="urn:microsoft.com/office/officeart/2005/8/layout/vProcess5" loCatId="process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66F38DF7-DEBE-44B9-A386-1F6A27EDF1A0}">
      <dgm:prSet phldrT="[Текст]" custT="1"/>
      <dgm:spPr/>
      <dgm:t>
        <a:bodyPr/>
        <a:lstStyle/>
        <a:p>
          <a:pPr algn="ctr"/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0EF3ECF8-7366-4789-8B5B-3492CD6C5D31}" type="parTrans" cxnId="{CC7CB8FE-1206-4AD8-9932-B5D8599FE73D}">
      <dgm:prSet/>
      <dgm:spPr/>
      <dgm:t>
        <a:bodyPr/>
        <a:lstStyle/>
        <a:p>
          <a:endParaRPr lang="ru-RU"/>
        </a:p>
      </dgm:t>
    </dgm:pt>
    <dgm:pt modelId="{E3D3846D-D389-4754-A88D-63ABBAFB9E2B}" type="sibTrans" cxnId="{CC7CB8FE-1206-4AD8-9932-B5D8599FE73D}">
      <dgm:prSet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1CFF3F00-E633-4CCB-9327-5749303B49D1}">
      <dgm:prSet phldrT="[Текст]" custT="1"/>
      <dgm:spPr/>
      <dgm:t>
        <a:bodyPr/>
        <a:lstStyle/>
        <a:p>
          <a:pPr algn="ctr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Конец 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XVI 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-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начало 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XVII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в.</a:t>
          </a:r>
        </a:p>
      </dgm:t>
    </dgm:pt>
    <dgm:pt modelId="{6152211B-D9DC-4388-AFBF-9D9E65A9B0EC}" type="parTrans" cxnId="{A7006C58-ADDE-4D90-A76E-B8A18BB56CC5}">
      <dgm:prSet/>
      <dgm:spPr/>
      <dgm:t>
        <a:bodyPr/>
        <a:lstStyle/>
        <a:p>
          <a:endParaRPr lang="ru-RU"/>
        </a:p>
      </dgm:t>
    </dgm:pt>
    <dgm:pt modelId="{4CB49604-EEE6-47F5-B451-FE12FEC46517}" type="sibTrans" cxnId="{A7006C58-ADDE-4D90-A76E-B8A18BB56CC5}">
      <dgm:prSet/>
      <dgm:spPr/>
      <dgm:t>
        <a:bodyPr/>
        <a:lstStyle/>
        <a:p>
          <a:endParaRPr lang="ru-RU"/>
        </a:p>
      </dgm:t>
    </dgm:pt>
    <dgm:pt modelId="{469881D9-9795-493D-979C-51249DDBB520}">
      <dgm:prSet phldrT="[Текст]" custT="1"/>
      <dgm:spPr/>
      <dgm:t>
        <a:bodyPr/>
        <a:lstStyle/>
        <a:p>
          <a:pPr algn="ctr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30-е гг. 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XVII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в. – 1839 г.</a:t>
          </a:r>
        </a:p>
        <a:p>
          <a:pPr algn="ctr"/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Относительно умеренный характер </a:t>
          </a:r>
          <a:r>
            <a:rPr lang="ru-RU" sz="18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распрост</a:t>
          </a:r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-ранения униатства. Православная церковь при-обрела возможность легальной деятельности</a:t>
          </a:r>
          <a:endParaRPr lang="ru-RU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F2916AC7-9A49-432F-AFA3-830BD057D99A}" type="parTrans" cxnId="{407BE2F0-E3F6-452B-81F6-E07FF8EAA49D}">
      <dgm:prSet/>
      <dgm:spPr/>
      <dgm:t>
        <a:bodyPr/>
        <a:lstStyle/>
        <a:p>
          <a:endParaRPr lang="ru-RU"/>
        </a:p>
      </dgm:t>
    </dgm:pt>
    <dgm:pt modelId="{93F845F0-4F20-43D7-8E4C-90AC1FD47E63}" type="sibTrans" cxnId="{407BE2F0-E3F6-452B-81F6-E07FF8EAA49D}">
      <dgm:prSet/>
      <dgm:spPr/>
      <dgm:t>
        <a:bodyPr/>
        <a:lstStyle/>
        <a:p>
          <a:endParaRPr lang="ru-RU"/>
        </a:p>
      </dgm:t>
    </dgm:pt>
    <dgm:pt modelId="{2E3A2243-2E68-4E14-BEB1-9C20D9607D24}" type="pres">
      <dgm:prSet presAssocID="{DBCDB551-0E49-4E65-817F-2706C6107D6D}" presName="outerComposite" presStyleCnt="0">
        <dgm:presLayoutVars>
          <dgm:chMax val="5"/>
          <dgm:dir/>
          <dgm:resizeHandles val="exact"/>
        </dgm:presLayoutVars>
      </dgm:prSet>
      <dgm:spPr/>
    </dgm:pt>
    <dgm:pt modelId="{1FB99ADE-B60C-4921-A6C4-82F02F0A0251}" type="pres">
      <dgm:prSet presAssocID="{DBCDB551-0E49-4E65-817F-2706C6107D6D}" presName="dummyMaxCanvas" presStyleCnt="0">
        <dgm:presLayoutVars/>
      </dgm:prSet>
      <dgm:spPr/>
    </dgm:pt>
    <dgm:pt modelId="{01C29568-4641-4452-9B19-63ADC1832C43}" type="pres">
      <dgm:prSet presAssocID="{DBCDB551-0E49-4E65-817F-2706C6107D6D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DEE6E-C5A7-4F03-B0E5-2E4B442BADDD}" type="pres">
      <dgm:prSet presAssocID="{DBCDB551-0E49-4E65-817F-2706C6107D6D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DDFD1A-D526-4688-AD00-D2500C5725C0}" type="pres">
      <dgm:prSet presAssocID="{DBCDB551-0E49-4E65-817F-2706C6107D6D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9928E-D659-4662-88AB-102B15F0A29A}" type="pres">
      <dgm:prSet presAssocID="{DBCDB551-0E49-4E65-817F-2706C6107D6D}" presName="ThreeConn_1-2" presStyleLbl="fgAccFollowNode1" presStyleIdx="0" presStyleCnt="2">
        <dgm:presLayoutVars>
          <dgm:bulletEnabled val="1"/>
        </dgm:presLayoutVars>
      </dgm:prSet>
      <dgm:spPr/>
    </dgm:pt>
    <dgm:pt modelId="{44110CA7-3C85-4561-8D9A-AE1C72418417}" type="pres">
      <dgm:prSet presAssocID="{DBCDB551-0E49-4E65-817F-2706C6107D6D}" presName="ThreeConn_2-3" presStyleLbl="fgAccFollowNode1" presStyleIdx="1" presStyleCnt="2">
        <dgm:presLayoutVars>
          <dgm:bulletEnabled val="1"/>
        </dgm:presLayoutVars>
      </dgm:prSet>
      <dgm:spPr/>
    </dgm:pt>
    <dgm:pt modelId="{DFF2B41E-1FA4-42F4-B403-0211B327B1D1}" type="pres">
      <dgm:prSet presAssocID="{DBCDB551-0E49-4E65-817F-2706C6107D6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579491-C69D-4ED1-A57C-DA3020FC4D4B}" type="pres">
      <dgm:prSet presAssocID="{DBCDB551-0E49-4E65-817F-2706C6107D6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0FFC71-F169-47BE-A83C-7D234269C25A}" type="pres">
      <dgm:prSet presAssocID="{DBCDB551-0E49-4E65-817F-2706C6107D6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26CD3C-586D-4B00-BE10-B60CC2514B58}" type="presOf" srcId="{DBCDB551-0E49-4E65-817F-2706C6107D6D}" destId="{2E3A2243-2E68-4E14-BEB1-9C20D9607D24}" srcOrd="0" destOrd="0" presId="urn:microsoft.com/office/officeart/2005/8/layout/vProcess5"/>
    <dgm:cxn modelId="{31931C7D-A5C1-40EE-A907-85541629F8E0}" type="presOf" srcId="{66F38DF7-DEBE-44B9-A386-1F6A27EDF1A0}" destId="{DFF2B41E-1FA4-42F4-B403-0211B327B1D1}" srcOrd="1" destOrd="0" presId="urn:microsoft.com/office/officeart/2005/8/layout/vProcess5"/>
    <dgm:cxn modelId="{8BCAA858-FF59-418F-A9BB-AF8E97C458FD}" type="presOf" srcId="{E3D3846D-D389-4754-A88D-63ABBAFB9E2B}" destId="{4EC9928E-D659-4662-88AB-102B15F0A29A}" srcOrd="0" destOrd="0" presId="urn:microsoft.com/office/officeart/2005/8/layout/vProcess5"/>
    <dgm:cxn modelId="{04A49C58-1911-4A97-BE4D-C1117FED0216}" type="presOf" srcId="{66F38DF7-DEBE-44B9-A386-1F6A27EDF1A0}" destId="{01C29568-4641-4452-9B19-63ADC1832C43}" srcOrd="0" destOrd="0" presId="urn:microsoft.com/office/officeart/2005/8/layout/vProcess5"/>
    <dgm:cxn modelId="{8E25B87D-4DF8-4B95-9BD6-D5BEF76CC8F9}" type="presOf" srcId="{1CFF3F00-E633-4CCB-9327-5749303B49D1}" destId="{758DEE6E-C5A7-4F03-B0E5-2E4B442BADDD}" srcOrd="0" destOrd="0" presId="urn:microsoft.com/office/officeart/2005/8/layout/vProcess5"/>
    <dgm:cxn modelId="{150DA725-A621-48E4-95B6-1FCBCE4227F5}" type="presOf" srcId="{469881D9-9795-493D-979C-51249DDBB520}" destId="{090FFC71-F169-47BE-A83C-7D234269C25A}" srcOrd="1" destOrd="0" presId="urn:microsoft.com/office/officeart/2005/8/layout/vProcess5"/>
    <dgm:cxn modelId="{0A5BC2FE-37A4-4DC0-9566-8BB6270635A3}" type="presOf" srcId="{4CB49604-EEE6-47F5-B451-FE12FEC46517}" destId="{44110CA7-3C85-4561-8D9A-AE1C72418417}" srcOrd="0" destOrd="0" presId="urn:microsoft.com/office/officeart/2005/8/layout/vProcess5"/>
    <dgm:cxn modelId="{407BE2F0-E3F6-452B-81F6-E07FF8EAA49D}" srcId="{DBCDB551-0E49-4E65-817F-2706C6107D6D}" destId="{469881D9-9795-493D-979C-51249DDBB520}" srcOrd="2" destOrd="0" parTransId="{F2916AC7-9A49-432F-AFA3-830BD057D99A}" sibTransId="{93F845F0-4F20-43D7-8E4C-90AC1FD47E63}"/>
    <dgm:cxn modelId="{85871FC4-57E1-4C7D-AE09-DE1F78C0568C}" type="presOf" srcId="{469881D9-9795-493D-979C-51249DDBB520}" destId="{C7DDFD1A-D526-4688-AD00-D2500C5725C0}" srcOrd="0" destOrd="0" presId="urn:microsoft.com/office/officeart/2005/8/layout/vProcess5"/>
    <dgm:cxn modelId="{CC7CB8FE-1206-4AD8-9932-B5D8599FE73D}" srcId="{DBCDB551-0E49-4E65-817F-2706C6107D6D}" destId="{66F38DF7-DEBE-44B9-A386-1F6A27EDF1A0}" srcOrd="0" destOrd="0" parTransId="{0EF3ECF8-7366-4789-8B5B-3492CD6C5D31}" sibTransId="{E3D3846D-D389-4754-A88D-63ABBAFB9E2B}"/>
    <dgm:cxn modelId="{D428EEF7-CF0D-4165-8123-D41E29C3950D}" type="presOf" srcId="{1CFF3F00-E633-4CCB-9327-5749303B49D1}" destId="{4F579491-C69D-4ED1-A57C-DA3020FC4D4B}" srcOrd="1" destOrd="0" presId="urn:microsoft.com/office/officeart/2005/8/layout/vProcess5"/>
    <dgm:cxn modelId="{A7006C58-ADDE-4D90-A76E-B8A18BB56CC5}" srcId="{DBCDB551-0E49-4E65-817F-2706C6107D6D}" destId="{1CFF3F00-E633-4CCB-9327-5749303B49D1}" srcOrd="1" destOrd="0" parTransId="{6152211B-D9DC-4388-AFBF-9D9E65A9B0EC}" sibTransId="{4CB49604-EEE6-47F5-B451-FE12FEC46517}"/>
    <dgm:cxn modelId="{948A2487-9AE5-458B-9AC2-ACEA5DDB36A2}" type="presParOf" srcId="{2E3A2243-2E68-4E14-BEB1-9C20D9607D24}" destId="{1FB99ADE-B60C-4921-A6C4-82F02F0A0251}" srcOrd="0" destOrd="0" presId="urn:microsoft.com/office/officeart/2005/8/layout/vProcess5"/>
    <dgm:cxn modelId="{642FA1CA-10E3-419D-9265-03D65BDE9B03}" type="presParOf" srcId="{2E3A2243-2E68-4E14-BEB1-9C20D9607D24}" destId="{01C29568-4641-4452-9B19-63ADC1832C43}" srcOrd="1" destOrd="0" presId="urn:microsoft.com/office/officeart/2005/8/layout/vProcess5"/>
    <dgm:cxn modelId="{55ABC8F7-D276-4D64-978F-CD009287F7A6}" type="presParOf" srcId="{2E3A2243-2E68-4E14-BEB1-9C20D9607D24}" destId="{758DEE6E-C5A7-4F03-B0E5-2E4B442BADDD}" srcOrd="2" destOrd="0" presId="urn:microsoft.com/office/officeart/2005/8/layout/vProcess5"/>
    <dgm:cxn modelId="{63E4001C-B9FC-48A2-8AEA-9CCAA979B3FC}" type="presParOf" srcId="{2E3A2243-2E68-4E14-BEB1-9C20D9607D24}" destId="{C7DDFD1A-D526-4688-AD00-D2500C5725C0}" srcOrd="3" destOrd="0" presId="urn:microsoft.com/office/officeart/2005/8/layout/vProcess5"/>
    <dgm:cxn modelId="{CB292882-3D8A-4CE7-A147-8F7A8F121BBC}" type="presParOf" srcId="{2E3A2243-2E68-4E14-BEB1-9C20D9607D24}" destId="{4EC9928E-D659-4662-88AB-102B15F0A29A}" srcOrd="4" destOrd="0" presId="urn:microsoft.com/office/officeart/2005/8/layout/vProcess5"/>
    <dgm:cxn modelId="{F078FC99-2698-4E8D-BBC7-205A212900E5}" type="presParOf" srcId="{2E3A2243-2E68-4E14-BEB1-9C20D9607D24}" destId="{44110CA7-3C85-4561-8D9A-AE1C72418417}" srcOrd="5" destOrd="0" presId="urn:microsoft.com/office/officeart/2005/8/layout/vProcess5"/>
    <dgm:cxn modelId="{5F2A9C7A-2296-4F56-83CD-87ECF9309CAE}" type="presParOf" srcId="{2E3A2243-2E68-4E14-BEB1-9C20D9607D24}" destId="{DFF2B41E-1FA4-42F4-B403-0211B327B1D1}" srcOrd="6" destOrd="0" presId="urn:microsoft.com/office/officeart/2005/8/layout/vProcess5"/>
    <dgm:cxn modelId="{A1451547-0F99-4842-B920-DA0FCFF1CB03}" type="presParOf" srcId="{2E3A2243-2E68-4E14-BEB1-9C20D9607D24}" destId="{4F579491-C69D-4ED1-A57C-DA3020FC4D4B}" srcOrd="7" destOrd="0" presId="urn:microsoft.com/office/officeart/2005/8/layout/vProcess5"/>
    <dgm:cxn modelId="{30F8C368-5AE7-4F1B-A688-18264561EAC3}" type="presParOf" srcId="{2E3A2243-2E68-4E14-BEB1-9C20D9607D24}" destId="{090FFC71-F169-47BE-A83C-7D234269C25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40EFDB-6DE6-427A-9893-78405329083D}">
      <dsp:nvSpPr>
        <dsp:cNvPr id="0" name=""/>
        <dsp:cNvSpPr/>
      </dsp:nvSpPr>
      <dsp:spPr>
        <a:xfrm>
          <a:off x="5950463" y="1573708"/>
          <a:ext cx="1013013" cy="272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315"/>
              </a:lnTo>
              <a:lnTo>
                <a:pt x="1013013" y="136315"/>
              </a:lnTo>
              <a:lnTo>
                <a:pt x="1013013" y="27263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904BA7-E785-4D25-AADE-6A334B0C605F}">
      <dsp:nvSpPr>
        <dsp:cNvPr id="0" name=""/>
        <dsp:cNvSpPr/>
      </dsp:nvSpPr>
      <dsp:spPr>
        <a:xfrm>
          <a:off x="4937449" y="1573708"/>
          <a:ext cx="1013013" cy="272631"/>
        </a:xfrm>
        <a:custGeom>
          <a:avLst/>
          <a:gdLst/>
          <a:ahLst/>
          <a:cxnLst/>
          <a:rect l="0" t="0" r="0" b="0"/>
          <a:pathLst>
            <a:path>
              <a:moveTo>
                <a:pt x="1013013" y="0"/>
              </a:moveTo>
              <a:lnTo>
                <a:pt x="1013013" y="136315"/>
              </a:lnTo>
              <a:lnTo>
                <a:pt x="0" y="136315"/>
              </a:lnTo>
              <a:lnTo>
                <a:pt x="0" y="27263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05556E-AA81-4265-B5F8-1F487FC01723}">
      <dsp:nvSpPr>
        <dsp:cNvPr id="0" name=""/>
        <dsp:cNvSpPr/>
      </dsp:nvSpPr>
      <dsp:spPr>
        <a:xfrm>
          <a:off x="3924436" y="651954"/>
          <a:ext cx="2026027" cy="272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315"/>
              </a:lnTo>
              <a:lnTo>
                <a:pt x="2026027" y="136315"/>
              </a:lnTo>
              <a:lnTo>
                <a:pt x="2026027" y="27263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8E2FEA-6C6C-4EAB-9DE5-34AB8DB45A16}">
      <dsp:nvSpPr>
        <dsp:cNvPr id="0" name=""/>
        <dsp:cNvSpPr/>
      </dsp:nvSpPr>
      <dsp:spPr>
        <a:xfrm>
          <a:off x="1898408" y="1573708"/>
          <a:ext cx="1013013" cy="272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315"/>
              </a:lnTo>
              <a:lnTo>
                <a:pt x="1013013" y="136315"/>
              </a:lnTo>
              <a:lnTo>
                <a:pt x="1013013" y="27263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CF31B2-8837-45E4-A0EF-06DF8201C38C}">
      <dsp:nvSpPr>
        <dsp:cNvPr id="0" name=""/>
        <dsp:cNvSpPr/>
      </dsp:nvSpPr>
      <dsp:spPr>
        <a:xfrm>
          <a:off x="885394" y="1573708"/>
          <a:ext cx="1013013" cy="272631"/>
        </a:xfrm>
        <a:custGeom>
          <a:avLst/>
          <a:gdLst/>
          <a:ahLst/>
          <a:cxnLst/>
          <a:rect l="0" t="0" r="0" b="0"/>
          <a:pathLst>
            <a:path>
              <a:moveTo>
                <a:pt x="1013013" y="0"/>
              </a:moveTo>
              <a:lnTo>
                <a:pt x="1013013" y="136315"/>
              </a:lnTo>
              <a:lnTo>
                <a:pt x="0" y="136315"/>
              </a:lnTo>
              <a:lnTo>
                <a:pt x="0" y="27263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446B3F-E04C-433F-AD31-764638DBE427}">
      <dsp:nvSpPr>
        <dsp:cNvPr id="0" name=""/>
        <dsp:cNvSpPr/>
      </dsp:nvSpPr>
      <dsp:spPr>
        <a:xfrm>
          <a:off x="1898408" y="651954"/>
          <a:ext cx="2026027" cy="272631"/>
        </a:xfrm>
        <a:custGeom>
          <a:avLst/>
          <a:gdLst/>
          <a:ahLst/>
          <a:cxnLst/>
          <a:rect l="0" t="0" r="0" b="0"/>
          <a:pathLst>
            <a:path>
              <a:moveTo>
                <a:pt x="2026027" y="0"/>
              </a:moveTo>
              <a:lnTo>
                <a:pt x="2026027" y="136315"/>
              </a:lnTo>
              <a:lnTo>
                <a:pt x="0" y="136315"/>
              </a:lnTo>
              <a:lnTo>
                <a:pt x="0" y="27263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B578D1-CACA-4892-9D15-9B6727C4C3F0}">
      <dsp:nvSpPr>
        <dsp:cNvPr id="0" name=""/>
        <dsp:cNvSpPr/>
      </dsp:nvSpPr>
      <dsp:spPr>
        <a:xfrm>
          <a:off x="1659102" y="2832"/>
          <a:ext cx="4530666" cy="6491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Причины Брестской церковной унии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1659102" y="2832"/>
        <a:ext cx="4530666" cy="649122"/>
      </dsp:txXfrm>
    </dsp:sp>
    <dsp:sp modelId="{F78F649B-B018-488F-B2E9-47F65BEB9A86}">
      <dsp:nvSpPr>
        <dsp:cNvPr id="0" name=""/>
        <dsp:cNvSpPr/>
      </dsp:nvSpPr>
      <dsp:spPr>
        <a:xfrm>
          <a:off x="776607" y="924586"/>
          <a:ext cx="2243600" cy="6491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православная церковь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776607" y="924586"/>
        <a:ext cx="2243600" cy="649122"/>
      </dsp:txXfrm>
    </dsp:sp>
    <dsp:sp modelId="{2389BA04-641C-44A2-BA56-D9C8BE97B725}">
      <dsp:nvSpPr>
        <dsp:cNvPr id="0" name=""/>
        <dsp:cNvSpPr/>
      </dsp:nvSpPr>
      <dsp:spPr>
        <a:xfrm>
          <a:off x="8695" y="1846340"/>
          <a:ext cx="1753396" cy="12296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попытка добиться возвышения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8695" y="1846340"/>
        <a:ext cx="1753396" cy="1229658"/>
      </dsp:txXfrm>
    </dsp:sp>
    <dsp:sp modelId="{7E16DF80-C542-412E-941C-ECD4D1F38C21}">
      <dsp:nvSpPr>
        <dsp:cNvPr id="0" name=""/>
        <dsp:cNvSpPr/>
      </dsp:nvSpPr>
      <dsp:spPr>
        <a:xfrm>
          <a:off x="2034723" y="1846340"/>
          <a:ext cx="1753396" cy="12296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попытка вернуть былую славу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2034723" y="1846340"/>
        <a:ext cx="1753396" cy="1229658"/>
      </dsp:txXfrm>
    </dsp:sp>
    <dsp:sp modelId="{4451CB74-961F-4D93-8FF7-A2A313D7B533}">
      <dsp:nvSpPr>
        <dsp:cNvPr id="0" name=""/>
        <dsp:cNvSpPr/>
      </dsp:nvSpPr>
      <dsp:spPr>
        <a:xfrm>
          <a:off x="4828663" y="924586"/>
          <a:ext cx="2243600" cy="6491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католическая церковь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4828663" y="924586"/>
        <a:ext cx="2243600" cy="649122"/>
      </dsp:txXfrm>
    </dsp:sp>
    <dsp:sp modelId="{BBCCA81C-6CEB-44B7-9589-D8FD41453D50}">
      <dsp:nvSpPr>
        <dsp:cNvPr id="0" name=""/>
        <dsp:cNvSpPr/>
      </dsp:nvSpPr>
      <dsp:spPr>
        <a:xfrm>
          <a:off x="4060751" y="1846340"/>
          <a:ext cx="1753396" cy="12296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стремление получить победу над православием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4060751" y="1846340"/>
        <a:ext cx="1753396" cy="1229658"/>
      </dsp:txXfrm>
    </dsp:sp>
    <dsp:sp modelId="{E3810451-1BB8-45CD-B3C3-9FFCCEBF7BD8}">
      <dsp:nvSpPr>
        <dsp:cNvPr id="0" name=""/>
        <dsp:cNvSpPr/>
      </dsp:nvSpPr>
      <dsp:spPr>
        <a:xfrm>
          <a:off x="6086779" y="1846340"/>
          <a:ext cx="1753396" cy="12296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стремление рас-ширить рас-</a:t>
          </a:r>
          <a:r>
            <a:rPr lang="ru-RU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пространение</a:t>
          </a: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католицизма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6086779" y="1846340"/>
        <a:ext cx="1753396" cy="12296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6FE3F7-5930-47AA-A8B8-11508B02E86B}">
      <dsp:nvSpPr>
        <dsp:cNvPr id="0" name=""/>
        <dsp:cNvSpPr/>
      </dsp:nvSpPr>
      <dsp:spPr>
        <a:xfrm>
          <a:off x="3796444" y="1455936"/>
          <a:ext cx="2973398" cy="344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014"/>
              </a:lnTo>
              <a:lnTo>
                <a:pt x="2973398" y="172014"/>
              </a:lnTo>
              <a:lnTo>
                <a:pt x="2973398" y="34402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3BF19E-D79B-44D8-A4E7-3A3241802AF0}">
      <dsp:nvSpPr>
        <dsp:cNvPr id="0" name=""/>
        <dsp:cNvSpPr/>
      </dsp:nvSpPr>
      <dsp:spPr>
        <a:xfrm>
          <a:off x="3796444" y="1455936"/>
          <a:ext cx="991132" cy="344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014"/>
              </a:lnTo>
              <a:lnTo>
                <a:pt x="991132" y="172014"/>
              </a:lnTo>
              <a:lnTo>
                <a:pt x="991132" y="34402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A5FE9D-8607-4403-9687-B3AD8C0B9609}">
      <dsp:nvSpPr>
        <dsp:cNvPr id="0" name=""/>
        <dsp:cNvSpPr/>
      </dsp:nvSpPr>
      <dsp:spPr>
        <a:xfrm>
          <a:off x="2805311" y="1455936"/>
          <a:ext cx="991132" cy="344029"/>
        </a:xfrm>
        <a:custGeom>
          <a:avLst/>
          <a:gdLst/>
          <a:ahLst/>
          <a:cxnLst/>
          <a:rect l="0" t="0" r="0" b="0"/>
          <a:pathLst>
            <a:path>
              <a:moveTo>
                <a:pt x="991132" y="0"/>
              </a:moveTo>
              <a:lnTo>
                <a:pt x="991132" y="172014"/>
              </a:lnTo>
              <a:lnTo>
                <a:pt x="0" y="172014"/>
              </a:lnTo>
              <a:lnTo>
                <a:pt x="0" y="34402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4AFAF0-CBE5-476F-87A9-F16EAE610DC3}">
      <dsp:nvSpPr>
        <dsp:cNvPr id="0" name=""/>
        <dsp:cNvSpPr/>
      </dsp:nvSpPr>
      <dsp:spPr>
        <a:xfrm>
          <a:off x="823045" y="1455936"/>
          <a:ext cx="2973398" cy="344029"/>
        </a:xfrm>
        <a:custGeom>
          <a:avLst/>
          <a:gdLst/>
          <a:ahLst/>
          <a:cxnLst/>
          <a:rect l="0" t="0" r="0" b="0"/>
          <a:pathLst>
            <a:path>
              <a:moveTo>
                <a:pt x="2973398" y="0"/>
              </a:moveTo>
              <a:lnTo>
                <a:pt x="2973398" y="172014"/>
              </a:lnTo>
              <a:lnTo>
                <a:pt x="0" y="172014"/>
              </a:lnTo>
              <a:lnTo>
                <a:pt x="0" y="34402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3835CD-BAF9-49A9-8758-7E67DFC5CC6F}">
      <dsp:nvSpPr>
        <dsp:cNvPr id="0" name=""/>
        <dsp:cNvSpPr/>
      </dsp:nvSpPr>
      <dsp:spPr>
        <a:xfrm>
          <a:off x="1547137" y="371293"/>
          <a:ext cx="4498612" cy="10846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Условия Брестской церковной унии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1547137" y="371293"/>
        <a:ext cx="4498612" cy="1084643"/>
      </dsp:txXfrm>
    </dsp:sp>
    <dsp:sp modelId="{7E7D76C7-F9D5-48AE-94CC-54BFFB6CD3EC}">
      <dsp:nvSpPr>
        <dsp:cNvPr id="0" name=""/>
        <dsp:cNvSpPr/>
      </dsp:nvSpPr>
      <dsp:spPr>
        <a:xfrm>
          <a:off x="3927" y="1799966"/>
          <a:ext cx="1638236" cy="15169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создание униатской церкви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3927" y="1799966"/>
        <a:ext cx="1638236" cy="1516924"/>
      </dsp:txXfrm>
    </dsp:sp>
    <dsp:sp modelId="{B6C86D60-EDD5-4CCC-A161-79F840A0C62D}">
      <dsp:nvSpPr>
        <dsp:cNvPr id="0" name=""/>
        <dsp:cNvSpPr/>
      </dsp:nvSpPr>
      <dsp:spPr>
        <a:xfrm>
          <a:off x="1986193" y="1799966"/>
          <a:ext cx="1638236" cy="15169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вероучение - католическое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1986193" y="1799966"/>
        <a:ext cx="1638236" cy="1516924"/>
      </dsp:txXfrm>
    </dsp:sp>
    <dsp:sp modelId="{47CDF315-F4E6-40EB-AB97-BDE42C4B87FA}">
      <dsp:nvSpPr>
        <dsp:cNvPr id="0" name=""/>
        <dsp:cNvSpPr/>
      </dsp:nvSpPr>
      <dsp:spPr>
        <a:xfrm>
          <a:off x="3968458" y="1799966"/>
          <a:ext cx="1638236" cy="15169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подчинение папе римскому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3968458" y="1799966"/>
        <a:ext cx="1638236" cy="1516924"/>
      </dsp:txXfrm>
    </dsp:sp>
    <dsp:sp modelId="{2EFD34CF-D727-4144-A9D8-5D44004FB827}">
      <dsp:nvSpPr>
        <dsp:cNvPr id="0" name=""/>
        <dsp:cNvSpPr/>
      </dsp:nvSpPr>
      <dsp:spPr>
        <a:xfrm>
          <a:off x="5950724" y="1799966"/>
          <a:ext cx="1638236" cy="15169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обряды - православные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5950724" y="1799966"/>
        <a:ext cx="1638236" cy="15169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12EE7-9D3C-44C2-B643-A675645FCE6B}">
      <dsp:nvSpPr>
        <dsp:cNvPr id="0" name=""/>
        <dsp:cNvSpPr/>
      </dsp:nvSpPr>
      <dsp:spPr>
        <a:xfrm>
          <a:off x="4680792" y="2417834"/>
          <a:ext cx="1624680" cy="391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606"/>
              </a:lnTo>
              <a:lnTo>
                <a:pt x="1624680" y="195606"/>
              </a:lnTo>
              <a:lnTo>
                <a:pt x="1624680" y="391213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CE807D-BAAF-4DD3-AC12-63DFC2E15BF9}">
      <dsp:nvSpPr>
        <dsp:cNvPr id="0" name=""/>
        <dsp:cNvSpPr/>
      </dsp:nvSpPr>
      <dsp:spPr>
        <a:xfrm>
          <a:off x="3056111" y="2417834"/>
          <a:ext cx="1624680" cy="391213"/>
        </a:xfrm>
        <a:custGeom>
          <a:avLst/>
          <a:gdLst/>
          <a:ahLst/>
          <a:cxnLst/>
          <a:rect l="0" t="0" r="0" b="0"/>
          <a:pathLst>
            <a:path>
              <a:moveTo>
                <a:pt x="1624680" y="0"/>
              </a:moveTo>
              <a:lnTo>
                <a:pt x="1624680" y="195606"/>
              </a:lnTo>
              <a:lnTo>
                <a:pt x="0" y="195606"/>
              </a:lnTo>
              <a:lnTo>
                <a:pt x="0" y="391213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380FDB-0200-4653-A472-0AF34036A356}">
      <dsp:nvSpPr>
        <dsp:cNvPr id="0" name=""/>
        <dsp:cNvSpPr/>
      </dsp:nvSpPr>
      <dsp:spPr>
        <a:xfrm>
          <a:off x="3056111" y="1095160"/>
          <a:ext cx="1624680" cy="391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606"/>
              </a:lnTo>
              <a:lnTo>
                <a:pt x="1624680" y="195606"/>
              </a:lnTo>
              <a:lnTo>
                <a:pt x="1624680" y="39121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7F3D12-2D45-492E-A95C-6711B8397F02}">
      <dsp:nvSpPr>
        <dsp:cNvPr id="0" name=""/>
        <dsp:cNvSpPr/>
      </dsp:nvSpPr>
      <dsp:spPr>
        <a:xfrm>
          <a:off x="1431430" y="1095160"/>
          <a:ext cx="1624680" cy="391213"/>
        </a:xfrm>
        <a:custGeom>
          <a:avLst/>
          <a:gdLst/>
          <a:ahLst/>
          <a:cxnLst/>
          <a:rect l="0" t="0" r="0" b="0"/>
          <a:pathLst>
            <a:path>
              <a:moveTo>
                <a:pt x="1624680" y="0"/>
              </a:moveTo>
              <a:lnTo>
                <a:pt x="1624680" y="195606"/>
              </a:lnTo>
              <a:lnTo>
                <a:pt x="0" y="195606"/>
              </a:lnTo>
              <a:lnTo>
                <a:pt x="0" y="39121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D82870-825E-4228-A15B-21FE9D0BD87C}">
      <dsp:nvSpPr>
        <dsp:cNvPr id="0" name=""/>
        <dsp:cNvSpPr/>
      </dsp:nvSpPr>
      <dsp:spPr>
        <a:xfrm>
          <a:off x="63553" y="163700"/>
          <a:ext cx="5985115" cy="9314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Особенности Реформации в ВКЛ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63553" y="163700"/>
        <a:ext cx="5985115" cy="931460"/>
      </dsp:txXfrm>
    </dsp:sp>
    <dsp:sp modelId="{61ACD2B1-3693-45FF-9443-46E396CF99E8}">
      <dsp:nvSpPr>
        <dsp:cNvPr id="0" name=""/>
        <dsp:cNvSpPr/>
      </dsp:nvSpPr>
      <dsp:spPr>
        <a:xfrm>
          <a:off x="2356" y="1486373"/>
          <a:ext cx="2858148" cy="9314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охватила только высшие круги общества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2356" y="1486373"/>
        <a:ext cx="2858148" cy="931460"/>
      </dsp:txXfrm>
    </dsp:sp>
    <dsp:sp modelId="{4F1569A3-0292-40BA-A3ED-E9E8D50BBB9F}">
      <dsp:nvSpPr>
        <dsp:cNvPr id="0" name=""/>
        <dsp:cNvSpPr/>
      </dsp:nvSpPr>
      <dsp:spPr>
        <a:xfrm>
          <a:off x="3251718" y="1486373"/>
          <a:ext cx="2858148" cy="9314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основные направления Реформации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3251718" y="1486373"/>
        <a:ext cx="2858148" cy="931460"/>
      </dsp:txXfrm>
    </dsp:sp>
    <dsp:sp modelId="{F2AC3F80-54B6-4B9B-8962-5A1B4CDF3629}">
      <dsp:nvSpPr>
        <dsp:cNvPr id="0" name=""/>
        <dsp:cNvSpPr/>
      </dsp:nvSpPr>
      <dsp:spPr>
        <a:xfrm>
          <a:off x="1627037" y="2809047"/>
          <a:ext cx="2858148" cy="9314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кальвинизм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1627037" y="2809047"/>
        <a:ext cx="2858148" cy="931460"/>
      </dsp:txXfrm>
    </dsp:sp>
    <dsp:sp modelId="{4E046F4A-EDDF-4C09-AA90-E4BDE2455AE5}">
      <dsp:nvSpPr>
        <dsp:cNvPr id="0" name=""/>
        <dsp:cNvSpPr/>
      </dsp:nvSpPr>
      <dsp:spPr>
        <a:xfrm>
          <a:off x="4876399" y="2809047"/>
          <a:ext cx="2858148" cy="9314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арианство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4876399" y="2809047"/>
        <a:ext cx="2858148" cy="9314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B981D-AAE5-4D81-967F-F9EA1FCBED76}">
      <dsp:nvSpPr>
        <dsp:cNvPr id="0" name=""/>
        <dsp:cNvSpPr/>
      </dsp:nvSpPr>
      <dsp:spPr>
        <a:xfrm>
          <a:off x="2537913" y="2690923"/>
          <a:ext cx="434984" cy="2319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7492" y="0"/>
              </a:lnTo>
              <a:lnTo>
                <a:pt x="217492" y="2319298"/>
              </a:lnTo>
              <a:lnTo>
                <a:pt x="434984" y="231929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5764DF-9B17-4811-939C-430EEA3FC334}">
      <dsp:nvSpPr>
        <dsp:cNvPr id="0" name=""/>
        <dsp:cNvSpPr/>
      </dsp:nvSpPr>
      <dsp:spPr>
        <a:xfrm>
          <a:off x="2537913" y="2690923"/>
          <a:ext cx="434984" cy="1384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7492" y="0"/>
              </a:lnTo>
              <a:lnTo>
                <a:pt x="217492" y="1384083"/>
              </a:lnTo>
              <a:lnTo>
                <a:pt x="434984" y="138408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E5951B-BFD6-40C8-8EC4-D4224433011A}">
      <dsp:nvSpPr>
        <dsp:cNvPr id="0" name=""/>
        <dsp:cNvSpPr/>
      </dsp:nvSpPr>
      <dsp:spPr>
        <a:xfrm>
          <a:off x="2537913" y="2690923"/>
          <a:ext cx="434984" cy="4488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7492" y="0"/>
              </a:lnTo>
              <a:lnTo>
                <a:pt x="217492" y="448868"/>
              </a:lnTo>
              <a:lnTo>
                <a:pt x="434984" y="44886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B9774D-31CB-4716-AEA1-CD59B8395F4A}">
      <dsp:nvSpPr>
        <dsp:cNvPr id="0" name=""/>
        <dsp:cNvSpPr/>
      </dsp:nvSpPr>
      <dsp:spPr>
        <a:xfrm>
          <a:off x="2537913" y="2204576"/>
          <a:ext cx="434984" cy="486347"/>
        </a:xfrm>
        <a:custGeom>
          <a:avLst/>
          <a:gdLst/>
          <a:ahLst/>
          <a:cxnLst/>
          <a:rect l="0" t="0" r="0" b="0"/>
          <a:pathLst>
            <a:path>
              <a:moveTo>
                <a:pt x="0" y="486347"/>
              </a:moveTo>
              <a:lnTo>
                <a:pt x="217492" y="486347"/>
              </a:lnTo>
              <a:lnTo>
                <a:pt x="217492" y="0"/>
              </a:lnTo>
              <a:lnTo>
                <a:pt x="434984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B0058-284D-4626-8AC3-D7D3AEB4DA2D}">
      <dsp:nvSpPr>
        <dsp:cNvPr id="0" name=""/>
        <dsp:cNvSpPr/>
      </dsp:nvSpPr>
      <dsp:spPr>
        <a:xfrm>
          <a:off x="2537913" y="1269361"/>
          <a:ext cx="434984" cy="1421562"/>
        </a:xfrm>
        <a:custGeom>
          <a:avLst/>
          <a:gdLst/>
          <a:ahLst/>
          <a:cxnLst/>
          <a:rect l="0" t="0" r="0" b="0"/>
          <a:pathLst>
            <a:path>
              <a:moveTo>
                <a:pt x="0" y="1421562"/>
              </a:moveTo>
              <a:lnTo>
                <a:pt x="217492" y="1421562"/>
              </a:lnTo>
              <a:lnTo>
                <a:pt x="217492" y="0"/>
              </a:lnTo>
              <a:lnTo>
                <a:pt x="434984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EC5A7C-13E7-4C22-A042-39436390930A}">
      <dsp:nvSpPr>
        <dsp:cNvPr id="0" name=""/>
        <dsp:cNvSpPr/>
      </dsp:nvSpPr>
      <dsp:spPr>
        <a:xfrm>
          <a:off x="2537913" y="334145"/>
          <a:ext cx="434984" cy="2356777"/>
        </a:xfrm>
        <a:custGeom>
          <a:avLst/>
          <a:gdLst/>
          <a:ahLst/>
          <a:cxnLst/>
          <a:rect l="0" t="0" r="0" b="0"/>
          <a:pathLst>
            <a:path>
              <a:moveTo>
                <a:pt x="0" y="2356777"/>
              </a:moveTo>
              <a:lnTo>
                <a:pt x="217492" y="2356777"/>
              </a:lnTo>
              <a:lnTo>
                <a:pt x="217492" y="0"/>
              </a:lnTo>
              <a:lnTo>
                <a:pt x="434984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E98514-6C00-4827-9CA2-05F3644A09A0}">
      <dsp:nvSpPr>
        <dsp:cNvPr id="0" name=""/>
        <dsp:cNvSpPr/>
      </dsp:nvSpPr>
      <dsp:spPr>
        <a:xfrm>
          <a:off x="0" y="2359248"/>
          <a:ext cx="2537913" cy="6633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Итоги Реформации в ВКЛ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0" y="2359248"/>
        <a:ext cx="2537913" cy="663350"/>
      </dsp:txXfrm>
    </dsp:sp>
    <dsp:sp modelId="{1D6B97FE-1B9F-46B0-A5F8-744621EAB26F}">
      <dsp:nvSpPr>
        <dsp:cNvPr id="0" name=""/>
        <dsp:cNvSpPr/>
      </dsp:nvSpPr>
      <dsp:spPr>
        <a:xfrm>
          <a:off x="2972897" y="2470"/>
          <a:ext cx="4875973" cy="6633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Виленский</a:t>
          </a: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</a:t>
          </a:r>
          <a:r>
            <a:rPr lang="ru-RU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привилей</a:t>
          </a: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Сигизмунда </a:t>
          </a:r>
          <a:r>
            <a:rPr lang="en-U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II</a:t>
          </a: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(1563 г.) - уравнивал в правах всю шляхту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2972897" y="2470"/>
        <a:ext cx="4875973" cy="663350"/>
      </dsp:txXfrm>
    </dsp:sp>
    <dsp:sp modelId="{843B5648-A285-467C-910F-77F86029ABBF}">
      <dsp:nvSpPr>
        <dsp:cNvPr id="0" name=""/>
        <dsp:cNvSpPr/>
      </dsp:nvSpPr>
      <dsp:spPr>
        <a:xfrm>
          <a:off x="2972897" y="937685"/>
          <a:ext cx="4875973" cy="6633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Акт о свободе вероисповедания (1573 г.)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2972897" y="937685"/>
        <a:ext cx="4875973" cy="663350"/>
      </dsp:txXfrm>
    </dsp:sp>
    <dsp:sp modelId="{BCFA7E58-7917-4804-BD5B-FEF28515782B}">
      <dsp:nvSpPr>
        <dsp:cNvPr id="0" name=""/>
        <dsp:cNvSpPr/>
      </dsp:nvSpPr>
      <dsp:spPr>
        <a:xfrm>
          <a:off x="2972897" y="1872901"/>
          <a:ext cx="4875973" cy="6633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Образование протестантских общин (сборов)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2972897" y="1872901"/>
        <a:ext cx="4875973" cy="663350"/>
      </dsp:txXfrm>
    </dsp:sp>
    <dsp:sp modelId="{4AB0CE1E-1205-4C84-B05F-3A0FBA456D59}">
      <dsp:nvSpPr>
        <dsp:cNvPr id="0" name=""/>
        <dsp:cNvSpPr/>
      </dsp:nvSpPr>
      <dsp:spPr>
        <a:xfrm>
          <a:off x="2972897" y="2808116"/>
          <a:ext cx="4875973" cy="6633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Открытие учебных заведений (</a:t>
          </a:r>
          <a:r>
            <a:rPr lang="ru-RU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Виленская</a:t>
          </a: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</a:t>
          </a:r>
          <a:r>
            <a:rPr lang="ru-RU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ака-демия</a:t>
          </a: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)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2972897" y="2808116"/>
        <a:ext cx="4875973" cy="663350"/>
      </dsp:txXfrm>
    </dsp:sp>
    <dsp:sp modelId="{3EA36990-5794-4228-9AD4-EED3889EC10B}">
      <dsp:nvSpPr>
        <dsp:cNvPr id="0" name=""/>
        <dsp:cNvSpPr/>
      </dsp:nvSpPr>
      <dsp:spPr>
        <a:xfrm>
          <a:off x="2972897" y="3743331"/>
          <a:ext cx="4875973" cy="6633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Возникновение типографий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2972897" y="3743331"/>
        <a:ext cx="4875973" cy="663350"/>
      </dsp:txXfrm>
    </dsp:sp>
    <dsp:sp modelId="{C0C7D82A-2C71-437C-A90D-766377281137}">
      <dsp:nvSpPr>
        <dsp:cNvPr id="0" name=""/>
        <dsp:cNvSpPr/>
      </dsp:nvSpPr>
      <dsp:spPr>
        <a:xfrm>
          <a:off x="2972897" y="4678547"/>
          <a:ext cx="4875973" cy="6633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Развитие публицистической литературы (В. Тяпинский, </a:t>
          </a:r>
          <a:r>
            <a:rPr lang="ru-RU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А.Волан</a:t>
          </a: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, </a:t>
          </a:r>
          <a:r>
            <a:rPr lang="ru-RU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Л.Крышковский</a:t>
          </a: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)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2972897" y="4678547"/>
        <a:ext cx="4875973" cy="6633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439047-5233-4ADA-84C3-1BE3B58D552F}">
      <dsp:nvSpPr>
        <dsp:cNvPr id="0" name=""/>
        <dsp:cNvSpPr/>
      </dsp:nvSpPr>
      <dsp:spPr>
        <a:xfrm>
          <a:off x="3924436" y="1795413"/>
          <a:ext cx="2776567" cy="481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941"/>
              </a:lnTo>
              <a:lnTo>
                <a:pt x="2776567" y="240941"/>
              </a:lnTo>
              <a:lnTo>
                <a:pt x="2776567" y="48188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21FF7E-4AF4-4EF2-8A8E-06CE0A6D61C0}">
      <dsp:nvSpPr>
        <dsp:cNvPr id="0" name=""/>
        <dsp:cNvSpPr/>
      </dsp:nvSpPr>
      <dsp:spPr>
        <a:xfrm>
          <a:off x="3878716" y="1795413"/>
          <a:ext cx="91440" cy="4818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188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796141-07E2-40F0-9172-4DD3E688C65B}">
      <dsp:nvSpPr>
        <dsp:cNvPr id="0" name=""/>
        <dsp:cNvSpPr/>
      </dsp:nvSpPr>
      <dsp:spPr>
        <a:xfrm>
          <a:off x="1147868" y="1795413"/>
          <a:ext cx="2776567" cy="481883"/>
        </a:xfrm>
        <a:custGeom>
          <a:avLst/>
          <a:gdLst/>
          <a:ahLst/>
          <a:cxnLst/>
          <a:rect l="0" t="0" r="0" b="0"/>
          <a:pathLst>
            <a:path>
              <a:moveTo>
                <a:pt x="2776567" y="0"/>
              </a:moveTo>
              <a:lnTo>
                <a:pt x="2776567" y="240941"/>
              </a:lnTo>
              <a:lnTo>
                <a:pt x="0" y="240941"/>
              </a:lnTo>
              <a:lnTo>
                <a:pt x="0" y="48188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5105D3-402E-48FB-AC89-282CA24B8A12}">
      <dsp:nvSpPr>
        <dsp:cNvPr id="0" name=""/>
        <dsp:cNvSpPr/>
      </dsp:nvSpPr>
      <dsp:spPr>
        <a:xfrm>
          <a:off x="2088230" y="648071"/>
          <a:ext cx="3672411" cy="11473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Особенности Контрреформации в ВКЛ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2088230" y="648071"/>
        <a:ext cx="3672411" cy="1147341"/>
      </dsp:txXfrm>
    </dsp:sp>
    <dsp:sp modelId="{9343F0FB-959E-426A-9D36-E56E80A9EFB6}">
      <dsp:nvSpPr>
        <dsp:cNvPr id="0" name=""/>
        <dsp:cNvSpPr/>
      </dsp:nvSpPr>
      <dsp:spPr>
        <a:xfrm>
          <a:off x="526" y="2277296"/>
          <a:ext cx="2294683" cy="22749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не имела таких насильственных форм, как в Западной Европе 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526" y="2277296"/>
        <a:ext cx="2294683" cy="2274983"/>
      </dsp:txXfrm>
    </dsp:sp>
    <dsp:sp modelId="{7F07FBF1-688B-4AAD-BF1D-975F961CA858}">
      <dsp:nvSpPr>
        <dsp:cNvPr id="0" name=""/>
        <dsp:cNvSpPr/>
      </dsp:nvSpPr>
      <dsp:spPr>
        <a:xfrm>
          <a:off x="2777094" y="2277296"/>
          <a:ext cx="2294683" cy="22749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направлена против протестантов и православной церкви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2777094" y="2277296"/>
        <a:ext cx="2294683" cy="2274983"/>
      </dsp:txXfrm>
    </dsp:sp>
    <dsp:sp modelId="{9DC417BF-B223-492D-AB6D-25FB611EC551}">
      <dsp:nvSpPr>
        <dsp:cNvPr id="0" name=""/>
        <dsp:cNvSpPr/>
      </dsp:nvSpPr>
      <dsp:spPr>
        <a:xfrm>
          <a:off x="5553661" y="2277296"/>
          <a:ext cx="2294683" cy="22749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белорусские земли стали прибежищем для многих инакомыслящих из соседних стран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5553661" y="2277296"/>
        <a:ext cx="2294683" cy="22749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EC616B-7FDF-4395-BBD8-91F9F65AD8FB}">
      <dsp:nvSpPr>
        <dsp:cNvPr id="0" name=""/>
        <dsp:cNvSpPr/>
      </dsp:nvSpPr>
      <dsp:spPr>
        <a:xfrm>
          <a:off x="2322859" y="2688116"/>
          <a:ext cx="374658" cy="23694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9741" y="0"/>
              </a:lnTo>
              <a:lnTo>
                <a:pt x="189741" y="2369484"/>
              </a:lnTo>
              <a:lnTo>
                <a:pt x="374658" y="236948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EB981D-AAE5-4D81-967F-F9EA1FCBED76}">
      <dsp:nvSpPr>
        <dsp:cNvPr id="0" name=""/>
        <dsp:cNvSpPr/>
      </dsp:nvSpPr>
      <dsp:spPr>
        <a:xfrm>
          <a:off x="2322859" y="2688116"/>
          <a:ext cx="374658" cy="1574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9741" y="0"/>
              </a:lnTo>
              <a:lnTo>
                <a:pt x="189741" y="1574345"/>
              </a:lnTo>
              <a:lnTo>
                <a:pt x="374658" y="157434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5764DF-9B17-4811-939C-430EEA3FC334}">
      <dsp:nvSpPr>
        <dsp:cNvPr id="0" name=""/>
        <dsp:cNvSpPr/>
      </dsp:nvSpPr>
      <dsp:spPr>
        <a:xfrm>
          <a:off x="2322859" y="2688116"/>
          <a:ext cx="374658" cy="7792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9741" y="0"/>
              </a:lnTo>
              <a:lnTo>
                <a:pt x="189741" y="779206"/>
              </a:lnTo>
              <a:lnTo>
                <a:pt x="374658" y="77920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E5951B-BFD6-40C8-8EC4-D4224433011A}">
      <dsp:nvSpPr>
        <dsp:cNvPr id="0" name=""/>
        <dsp:cNvSpPr/>
      </dsp:nvSpPr>
      <dsp:spPr>
        <a:xfrm>
          <a:off x="2322859" y="2626463"/>
          <a:ext cx="3746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61652"/>
              </a:moveTo>
              <a:lnTo>
                <a:pt x="189741" y="61652"/>
              </a:lnTo>
              <a:lnTo>
                <a:pt x="189741" y="45720"/>
              </a:lnTo>
              <a:lnTo>
                <a:pt x="374658" y="4572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B9774D-31CB-4716-AEA1-CD59B8395F4A}">
      <dsp:nvSpPr>
        <dsp:cNvPr id="0" name=""/>
        <dsp:cNvSpPr/>
      </dsp:nvSpPr>
      <dsp:spPr>
        <a:xfrm>
          <a:off x="2322859" y="1877044"/>
          <a:ext cx="374658" cy="811071"/>
        </a:xfrm>
        <a:custGeom>
          <a:avLst/>
          <a:gdLst/>
          <a:ahLst/>
          <a:cxnLst/>
          <a:rect l="0" t="0" r="0" b="0"/>
          <a:pathLst>
            <a:path>
              <a:moveTo>
                <a:pt x="0" y="811071"/>
              </a:moveTo>
              <a:lnTo>
                <a:pt x="189741" y="811071"/>
              </a:lnTo>
              <a:lnTo>
                <a:pt x="189741" y="0"/>
              </a:lnTo>
              <a:lnTo>
                <a:pt x="374658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B0058-284D-4626-8AC3-D7D3AEB4DA2D}">
      <dsp:nvSpPr>
        <dsp:cNvPr id="0" name=""/>
        <dsp:cNvSpPr/>
      </dsp:nvSpPr>
      <dsp:spPr>
        <a:xfrm>
          <a:off x="2322859" y="1081905"/>
          <a:ext cx="374658" cy="1606210"/>
        </a:xfrm>
        <a:custGeom>
          <a:avLst/>
          <a:gdLst/>
          <a:ahLst/>
          <a:cxnLst/>
          <a:rect l="0" t="0" r="0" b="0"/>
          <a:pathLst>
            <a:path>
              <a:moveTo>
                <a:pt x="0" y="1606210"/>
              </a:moveTo>
              <a:lnTo>
                <a:pt x="189741" y="1606210"/>
              </a:lnTo>
              <a:lnTo>
                <a:pt x="189741" y="0"/>
              </a:lnTo>
              <a:lnTo>
                <a:pt x="374658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EC5A7C-13E7-4C22-A042-39436390930A}">
      <dsp:nvSpPr>
        <dsp:cNvPr id="0" name=""/>
        <dsp:cNvSpPr/>
      </dsp:nvSpPr>
      <dsp:spPr>
        <a:xfrm>
          <a:off x="2322859" y="286766"/>
          <a:ext cx="374658" cy="2401349"/>
        </a:xfrm>
        <a:custGeom>
          <a:avLst/>
          <a:gdLst/>
          <a:ahLst/>
          <a:cxnLst/>
          <a:rect l="0" t="0" r="0" b="0"/>
          <a:pathLst>
            <a:path>
              <a:moveTo>
                <a:pt x="0" y="2401349"/>
              </a:moveTo>
              <a:lnTo>
                <a:pt x="189741" y="2401349"/>
              </a:lnTo>
              <a:lnTo>
                <a:pt x="189741" y="0"/>
              </a:lnTo>
              <a:lnTo>
                <a:pt x="374658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E98514-6C00-4827-9CA2-05F3644A09A0}">
      <dsp:nvSpPr>
        <dsp:cNvPr id="0" name=""/>
        <dsp:cNvSpPr/>
      </dsp:nvSpPr>
      <dsp:spPr>
        <a:xfrm>
          <a:off x="0" y="2176658"/>
          <a:ext cx="2322859" cy="10229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Результаты Контрреформации в ВКЛ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0" y="2176658"/>
        <a:ext cx="2322859" cy="1022915"/>
      </dsp:txXfrm>
    </dsp:sp>
    <dsp:sp modelId="{1D6B97FE-1B9F-46B0-A5F8-744621EAB26F}">
      <dsp:nvSpPr>
        <dsp:cNvPr id="0" name=""/>
        <dsp:cNvSpPr/>
      </dsp:nvSpPr>
      <dsp:spPr>
        <a:xfrm>
          <a:off x="2697517" y="4769"/>
          <a:ext cx="5146528" cy="5639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угасание реформационного движения (конец </a:t>
          </a:r>
          <a:r>
            <a:rPr lang="en-U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XVI</a:t>
          </a: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в.)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2697517" y="4769"/>
        <a:ext cx="5146528" cy="563993"/>
      </dsp:txXfrm>
    </dsp:sp>
    <dsp:sp modelId="{843B5648-A285-467C-910F-77F86029ABBF}">
      <dsp:nvSpPr>
        <dsp:cNvPr id="0" name=""/>
        <dsp:cNvSpPr/>
      </dsp:nvSpPr>
      <dsp:spPr>
        <a:xfrm>
          <a:off x="2697517" y="799908"/>
          <a:ext cx="5146528" cy="5639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сворачивание деятельности протестантских со-боров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2697517" y="799908"/>
        <a:ext cx="5146528" cy="563993"/>
      </dsp:txXfrm>
    </dsp:sp>
    <dsp:sp modelId="{BCFA7E58-7917-4804-BD5B-FEF28515782B}">
      <dsp:nvSpPr>
        <dsp:cNvPr id="0" name=""/>
        <dsp:cNvSpPr/>
      </dsp:nvSpPr>
      <dsp:spPr>
        <a:xfrm>
          <a:off x="2697517" y="1595047"/>
          <a:ext cx="5146528" cy="5639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закрытие протестантских школ и типографий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2697517" y="1595047"/>
        <a:ext cx="5146528" cy="563993"/>
      </dsp:txXfrm>
    </dsp:sp>
    <dsp:sp modelId="{4AB0CE1E-1205-4C84-B05F-3A0FBA456D59}">
      <dsp:nvSpPr>
        <dsp:cNvPr id="0" name=""/>
        <dsp:cNvSpPr/>
      </dsp:nvSpPr>
      <dsp:spPr>
        <a:xfrm>
          <a:off x="2697517" y="2390187"/>
          <a:ext cx="5146528" cy="5639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постановление об изгнании </a:t>
          </a:r>
          <a:r>
            <a:rPr lang="ru-RU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ариан</a:t>
          </a: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за пределы ВКЛ (1658 г.)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2697517" y="2390187"/>
        <a:ext cx="5146528" cy="563993"/>
      </dsp:txXfrm>
    </dsp:sp>
    <dsp:sp modelId="{3EA36990-5794-4228-9AD4-EED3889EC10B}">
      <dsp:nvSpPr>
        <dsp:cNvPr id="0" name=""/>
        <dsp:cNvSpPr/>
      </dsp:nvSpPr>
      <dsp:spPr>
        <a:xfrm>
          <a:off x="2697517" y="3185326"/>
          <a:ext cx="5146528" cy="5639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кальвинистская шляхта переходила в </a:t>
          </a:r>
          <a:r>
            <a:rPr lang="ru-RU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католичес-тво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2697517" y="3185326"/>
        <a:ext cx="5146528" cy="563993"/>
      </dsp:txXfrm>
    </dsp:sp>
    <dsp:sp modelId="{C0C7D82A-2C71-437C-A90D-766377281137}">
      <dsp:nvSpPr>
        <dsp:cNvPr id="0" name=""/>
        <dsp:cNvSpPr/>
      </dsp:nvSpPr>
      <dsp:spPr>
        <a:xfrm>
          <a:off x="2697517" y="3980465"/>
          <a:ext cx="5146528" cy="5639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клерикализация</a:t>
          </a: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культуры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2697517" y="3980465"/>
        <a:ext cx="5146528" cy="563993"/>
      </dsp:txXfrm>
    </dsp:sp>
    <dsp:sp modelId="{EDA42F92-D847-4B93-8103-6A7587DCCFF7}">
      <dsp:nvSpPr>
        <dsp:cNvPr id="0" name=""/>
        <dsp:cNvSpPr/>
      </dsp:nvSpPr>
      <dsp:spPr>
        <a:xfrm>
          <a:off x="2697517" y="4775604"/>
          <a:ext cx="5146250" cy="5639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принудительная полонизация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2697517" y="4775604"/>
        <a:ext cx="5146250" cy="5639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C29568-4641-4452-9B19-63ADC1832C43}">
      <dsp:nvSpPr>
        <dsp:cNvPr id="0" name=""/>
        <dsp:cNvSpPr/>
      </dsp:nvSpPr>
      <dsp:spPr>
        <a:xfrm>
          <a:off x="0" y="0"/>
          <a:ext cx="6610334" cy="1219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35709" y="35709"/>
        <a:ext cx="5294722" cy="1147782"/>
      </dsp:txXfrm>
    </dsp:sp>
    <dsp:sp modelId="{758DEE6E-C5A7-4F03-B0E5-2E4B442BADDD}">
      <dsp:nvSpPr>
        <dsp:cNvPr id="0" name=""/>
        <dsp:cNvSpPr/>
      </dsp:nvSpPr>
      <dsp:spPr>
        <a:xfrm>
          <a:off x="583264" y="1422399"/>
          <a:ext cx="6610334" cy="1219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Конец 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XVI 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-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начало 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XVII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в.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Жестокое и насильственное навязывание унии и острое противодействие православного населения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618973" y="1458108"/>
        <a:ext cx="5163171" cy="1147782"/>
      </dsp:txXfrm>
    </dsp:sp>
    <dsp:sp modelId="{C7DDFD1A-D526-4688-AD00-D2500C5725C0}">
      <dsp:nvSpPr>
        <dsp:cNvPr id="0" name=""/>
        <dsp:cNvSpPr/>
      </dsp:nvSpPr>
      <dsp:spPr>
        <a:xfrm>
          <a:off x="1166529" y="2844799"/>
          <a:ext cx="6610334" cy="1219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30-е гг. 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XVII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в. – 1839 г.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1202238" y="2880508"/>
        <a:ext cx="5163171" cy="1147782"/>
      </dsp:txXfrm>
    </dsp:sp>
    <dsp:sp modelId="{4EC9928E-D659-4662-88AB-102B15F0A29A}">
      <dsp:nvSpPr>
        <dsp:cNvPr id="0" name=""/>
        <dsp:cNvSpPr/>
      </dsp:nvSpPr>
      <dsp:spPr>
        <a:xfrm>
          <a:off x="5817854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996162" y="924560"/>
        <a:ext cx="435864" cy="596341"/>
      </dsp:txXfrm>
    </dsp:sp>
    <dsp:sp modelId="{44110CA7-3C85-4561-8D9A-AE1C72418417}">
      <dsp:nvSpPr>
        <dsp:cNvPr id="0" name=""/>
        <dsp:cNvSpPr/>
      </dsp:nvSpPr>
      <dsp:spPr>
        <a:xfrm>
          <a:off x="6401119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579427" y="2338832"/>
        <a:ext cx="435864" cy="59634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C29568-4641-4452-9B19-63ADC1832C43}">
      <dsp:nvSpPr>
        <dsp:cNvPr id="0" name=""/>
        <dsp:cNvSpPr/>
      </dsp:nvSpPr>
      <dsp:spPr>
        <a:xfrm>
          <a:off x="0" y="0"/>
          <a:ext cx="6610334" cy="1219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35709" y="35709"/>
        <a:ext cx="5294722" cy="1147782"/>
      </dsp:txXfrm>
    </dsp:sp>
    <dsp:sp modelId="{758DEE6E-C5A7-4F03-B0E5-2E4B442BADDD}">
      <dsp:nvSpPr>
        <dsp:cNvPr id="0" name=""/>
        <dsp:cNvSpPr/>
      </dsp:nvSpPr>
      <dsp:spPr>
        <a:xfrm>
          <a:off x="583264" y="1422399"/>
          <a:ext cx="6610334" cy="1219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Конец 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XVI 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-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начало 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XVII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в.</a:t>
          </a:r>
        </a:p>
      </dsp:txBody>
      <dsp:txXfrm>
        <a:off x="618973" y="1458108"/>
        <a:ext cx="5163171" cy="1147782"/>
      </dsp:txXfrm>
    </dsp:sp>
    <dsp:sp modelId="{C7DDFD1A-D526-4688-AD00-D2500C5725C0}">
      <dsp:nvSpPr>
        <dsp:cNvPr id="0" name=""/>
        <dsp:cNvSpPr/>
      </dsp:nvSpPr>
      <dsp:spPr>
        <a:xfrm>
          <a:off x="1166529" y="2844799"/>
          <a:ext cx="6610334" cy="1219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30-е гг. 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XVII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в. – 1839 г.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Относительно умеренный характер </a:t>
          </a:r>
          <a:r>
            <a:rPr lang="ru-RU" sz="1800" b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распрост</a:t>
          </a: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-ранения униатства. Православная церковь при-обрела возможность легальной деятельности</a:t>
          </a:r>
          <a:endParaRPr lang="ru-RU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1202238" y="2880508"/>
        <a:ext cx="5163171" cy="1147782"/>
      </dsp:txXfrm>
    </dsp:sp>
    <dsp:sp modelId="{4EC9928E-D659-4662-88AB-102B15F0A29A}">
      <dsp:nvSpPr>
        <dsp:cNvPr id="0" name=""/>
        <dsp:cNvSpPr/>
      </dsp:nvSpPr>
      <dsp:spPr>
        <a:xfrm>
          <a:off x="5817854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996162" y="924560"/>
        <a:ext cx="435864" cy="596341"/>
      </dsp:txXfrm>
    </dsp:sp>
    <dsp:sp modelId="{44110CA7-3C85-4561-8D9A-AE1C72418417}">
      <dsp:nvSpPr>
        <dsp:cNvPr id="0" name=""/>
        <dsp:cNvSpPr/>
      </dsp:nvSpPr>
      <dsp:spPr>
        <a:xfrm>
          <a:off x="6401119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579427" y="2338832"/>
        <a:ext cx="435864" cy="596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846A1-7CE6-4F4F-802D-2A0C042AB9F8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A1DA3-E492-460F-9E2C-B6E46DEAD6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622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1DA3-E492-460F-9E2C-B6E46DEAD63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BCA9-54BA-496F-8B75-DDEB5D8640B6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85FF-0071-49E1-963C-1F4EC27D5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37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BCA9-54BA-496F-8B75-DDEB5D8640B6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85FF-0071-49E1-963C-1F4EC27D5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44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BCA9-54BA-496F-8B75-DDEB5D8640B6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85FF-0071-49E1-963C-1F4EC27D5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32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BCA9-54BA-496F-8B75-DDEB5D8640B6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85FF-0071-49E1-963C-1F4EC27D5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49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BCA9-54BA-496F-8B75-DDEB5D8640B6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85FF-0071-49E1-963C-1F4EC27D5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52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BCA9-54BA-496F-8B75-DDEB5D8640B6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85FF-0071-49E1-963C-1F4EC27D5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55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BCA9-54BA-496F-8B75-DDEB5D8640B6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85FF-0071-49E1-963C-1F4EC27D5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40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BCA9-54BA-496F-8B75-DDEB5D8640B6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85FF-0071-49E1-963C-1F4EC27D5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4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BCA9-54BA-496F-8B75-DDEB5D8640B6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85FF-0071-49E1-963C-1F4EC27D5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90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BCA9-54BA-496F-8B75-DDEB5D8640B6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85FF-0071-49E1-963C-1F4EC27D5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70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BCA9-54BA-496F-8B75-DDEB5D8640B6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85FF-0071-49E1-963C-1F4EC27D5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59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FBCA9-54BA-496F-8B75-DDEB5D8640B6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085FF-0071-49E1-963C-1F4EC27D5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086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268760"/>
            <a:ext cx="7956376" cy="218767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Брестская церковная уния 1596 г. Реформация и Контрреформация, распространение униатства на территории Беларуси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34593"/>
            <a:ext cx="7592888" cy="1006575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История Беларуси</a:t>
            </a:r>
          </a:p>
          <a:p>
            <a:pPr algn="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Билет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14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1026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76400" y="1676398"/>
            <a:ext cx="44196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28"/>
          <a:stretch/>
        </p:blipFill>
        <p:spPr bwMode="auto">
          <a:xfrm rot="5400000">
            <a:off x="-690316" y="5105400"/>
            <a:ext cx="2438403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944358" y="3645024"/>
            <a:ext cx="1199642" cy="28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745807" y="3645023"/>
            <a:ext cx="1199642" cy="28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546164" y="3645024"/>
            <a:ext cx="1199642" cy="28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346521" y="3634356"/>
            <a:ext cx="1199642" cy="28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1259632" y="6236543"/>
            <a:ext cx="7592888" cy="503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Ситник П.В.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1331640" y="116632"/>
            <a:ext cx="7592888" cy="503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Лицей </a:t>
            </a:r>
            <a:r>
              <a:rPr lang="ru-RU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Ивацевичского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района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22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3648" y="3356992"/>
            <a:ext cx="3368352" cy="341499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Из кальвинизма выделилось арианство, или движение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ан-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титринитариев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которых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на-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зывали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«литовскими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братья-ми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». Они отрицали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триеди-ную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сущность Бога (Бог Отец, Бог Сын, Бог Дух Святой), не признавали крещения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мла-денцев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считали Иисуса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Хрис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-та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только человеком. Их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пред-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ставителем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был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Сымон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Буд-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ный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издавший в 1562 г. в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Нес-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виже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первую печатную книгу на белорусском языке «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Кате-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хизис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» («Символ веры»).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26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76400" y="1676398"/>
            <a:ext cx="44196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28"/>
          <a:stretch/>
        </p:blipFill>
        <p:spPr bwMode="auto">
          <a:xfrm rot="5400000">
            <a:off x="-690316" y="5105400"/>
            <a:ext cx="2438403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3"/>
          <p:cNvGrpSpPr/>
          <p:nvPr/>
        </p:nvGrpSpPr>
        <p:grpSpPr>
          <a:xfrm>
            <a:off x="2072729" y="980728"/>
            <a:ext cx="7071270" cy="300237"/>
            <a:chOff x="4346521" y="3634356"/>
            <a:chExt cx="4797479" cy="300237"/>
          </a:xfrm>
        </p:grpSpPr>
        <p:pic>
          <p:nvPicPr>
            <p:cNvPr id="7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944358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6745807" y="3645023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5546164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4346521" y="3634356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одзаголовок 2"/>
          <p:cNvSpPr txBox="1">
            <a:spLocks/>
          </p:cNvSpPr>
          <p:nvPr/>
        </p:nvSpPr>
        <p:spPr>
          <a:xfrm>
            <a:off x="1331640" y="142875"/>
            <a:ext cx="7592888" cy="7658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Реформация</a:t>
            </a:r>
            <a:endParaRPr lang="ru-RU" sz="3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50230" y="1435889"/>
            <a:ext cx="2871064" cy="338554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Сымон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Будный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6146" name="Picture 2" descr="Картинки по запросу сымон будный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" t="2895" r="2792" b="2549"/>
          <a:stretch/>
        </p:blipFill>
        <p:spPr bwMode="auto">
          <a:xfrm>
            <a:off x="4721294" y="1435889"/>
            <a:ext cx="4277059" cy="5309733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44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76400" y="1676398"/>
            <a:ext cx="44196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28"/>
          <a:stretch/>
        </p:blipFill>
        <p:spPr bwMode="auto">
          <a:xfrm rot="5400000">
            <a:off x="-690316" y="5105400"/>
            <a:ext cx="2438403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3"/>
          <p:cNvGrpSpPr/>
          <p:nvPr/>
        </p:nvGrpSpPr>
        <p:grpSpPr>
          <a:xfrm>
            <a:off x="2072729" y="980728"/>
            <a:ext cx="7071270" cy="300237"/>
            <a:chOff x="4346521" y="3634356"/>
            <a:chExt cx="4797479" cy="300237"/>
          </a:xfrm>
        </p:grpSpPr>
        <p:pic>
          <p:nvPicPr>
            <p:cNvPr id="7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944358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6745807" y="3645023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5546164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4346521" y="3634356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одзаголовок 2"/>
          <p:cNvSpPr txBox="1">
            <a:spLocks/>
          </p:cNvSpPr>
          <p:nvPr/>
        </p:nvSpPr>
        <p:spPr>
          <a:xfrm>
            <a:off x="1331640" y="142875"/>
            <a:ext cx="7592888" cy="7658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Реформация</a:t>
            </a:r>
            <a:endParaRPr lang="ru-RU" sz="3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047710"/>
              </p:ext>
            </p:extLst>
          </p:nvPr>
        </p:nvGraphicFramePr>
        <p:xfrm>
          <a:off x="1259632" y="1397000"/>
          <a:ext cx="7664896" cy="505633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832448"/>
                <a:gridCol w="3832448"/>
              </a:tblGrid>
              <a:tr h="863006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Течения в </a:t>
                      </a:r>
                      <a:r>
                        <a:rPr lang="ru-RU" sz="2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антитринитаризме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80768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Шляхетское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Крестьянское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99155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Широкая религиозная просвети-</a:t>
                      </a:r>
                      <a:r>
                        <a:rPr lang="ru-RU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тельская</a:t>
                      </a: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 деятельность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Выступали против эксплуатации крестьянства, верховной власти и государственных учреждений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139408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Лидер - </a:t>
                      </a:r>
                      <a:r>
                        <a:rPr lang="ru-RU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Сымон</a:t>
                      </a: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Будный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Идеологи - </a:t>
                      </a:r>
                      <a:r>
                        <a:rPr lang="ru-RU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Якуб</a:t>
                      </a: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 из Калиновки,</a:t>
                      </a:r>
                      <a:r>
                        <a:rPr lang="ru-RU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 Павел из </a:t>
                      </a:r>
                      <a:r>
                        <a:rPr lang="ru-RU" sz="18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Визны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561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76400" y="1676398"/>
            <a:ext cx="44196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28"/>
          <a:stretch/>
        </p:blipFill>
        <p:spPr bwMode="auto">
          <a:xfrm rot="5400000">
            <a:off x="-690316" y="5105400"/>
            <a:ext cx="2438403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3"/>
          <p:cNvGrpSpPr/>
          <p:nvPr/>
        </p:nvGrpSpPr>
        <p:grpSpPr>
          <a:xfrm>
            <a:off x="2072729" y="980728"/>
            <a:ext cx="7071270" cy="300237"/>
            <a:chOff x="4346521" y="3634356"/>
            <a:chExt cx="4797479" cy="300237"/>
          </a:xfrm>
        </p:grpSpPr>
        <p:pic>
          <p:nvPicPr>
            <p:cNvPr id="7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944358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6745807" y="3645023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5546164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4346521" y="3634356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одзаголовок 2"/>
          <p:cNvSpPr txBox="1">
            <a:spLocks/>
          </p:cNvSpPr>
          <p:nvPr/>
        </p:nvSpPr>
        <p:spPr>
          <a:xfrm>
            <a:off x="1331640" y="142875"/>
            <a:ext cx="7592888" cy="7658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Реформация</a:t>
            </a:r>
            <a:endParaRPr lang="ru-RU" sz="3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43371097"/>
              </p:ext>
            </p:extLst>
          </p:nvPr>
        </p:nvGraphicFramePr>
        <p:xfrm>
          <a:off x="1187624" y="1397000"/>
          <a:ext cx="7848872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5607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3648" y="3212976"/>
            <a:ext cx="3656384" cy="355901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Контрреформация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- религиозно-политическое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движение против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Реформации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которое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разверну-лось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во второй половине XVI в. во всех странах Европы.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Главны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-ми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его проводниками стали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иезуиты -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члены общества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Иису-са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Христа, которые благодаря распространению просвещения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стремились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закрепить позиции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католической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церкви.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В 1569 г.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виленский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епископ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В.Протасевич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пригласил в ВКЛ 13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представи-телей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ордена иезуитов. А уже че-рез год их количество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увеличи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-лось до 300 человек.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26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76400" y="1676398"/>
            <a:ext cx="44196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28"/>
          <a:stretch/>
        </p:blipFill>
        <p:spPr bwMode="auto">
          <a:xfrm rot="5400000">
            <a:off x="-690316" y="5105400"/>
            <a:ext cx="2438403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3"/>
          <p:cNvGrpSpPr/>
          <p:nvPr/>
        </p:nvGrpSpPr>
        <p:grpSpPr>
          <a:xfrm>
            <a:off x="2072729" y="980728"/>
            <a:ext cx="7071270" cy="300237"/>
            <a:chOff x="4346521" y="3634356"/>
            <a:chExt cx="4797479" cy="300237"/>
          </a:xfrm>
        </p:grpSpPr>
        <p:pic>
          <p:nvPicPr>
            <p:cNvPr id="7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944358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6745807" y="3645023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5546164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4346521" y="3634356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одзаголовок 2"/>
          <p:cNvSpPr txBox="1">
            <a:spLocks/>
          </p:cNvSpPr>
          <p:nvPr/>
        </p:nvSpPr>
        <p:spPr>
          <a:xfrm>
            <a:off x="1331640" y="142875"/>
            <a:ext cx="7592888" cy="7658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Контрреформация</a:t>
            </a:r>
            <a:endParaRPr lang="ru-RU" sz="3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50230" y="1435889"/>
            <a:ext cx="3184566" cy="338554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Валериан </a:t>
            </a:r>
            <a:r>
              <a:rPr lang="ru-RU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Протасевич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7170" name="Picture 2" descr="Картинки по запросу валериан протасевич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796" y="1435889"/>
            <a:ext cx="3846195" cy="5101054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9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3648" y="2348880"/>
            <a:ext cx="3521410" cy="442310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Иезуиты начали закрывать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протестантские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православ-ные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школы, под их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руководст-вом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проводились погромы и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сжигались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книги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Кальвинист-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ская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шляхта стала переходить в католичество. Сын Николая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Ра-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дзивилла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Чёрного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Николай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Христофор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Радзивилл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(по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проз-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вищу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Сиротка) сделал Несвиж, где по его инициативе был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ос-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нован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коллегиум, вторым после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Вильны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иезуитским центром ВКЛ. В результате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распростра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-нения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Контрреформации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като-лическая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церковь брала под свой контроль образование,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науку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культуру и духовную жизнь, а научные знания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объявлялись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греховными.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26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76400" y="1676398"/>
            <a:ext cx="44196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28"/>
          <a:stretch/>
        </p:blipFill>
        <p:spPr bwMode="auto">
          <a:xfrm rot="5400000">
            <a:off x="-690316" y="5105400"/>
            <a:ext cx="2438403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3"/>
          <p:cNvGrpSpPr/>
          <p:nvPr/>
        </p:nvGrpSpPr>
        <p:grpSpPr>
          <a:xfrm>
            <a:off x="2072729" y="980728"/>
            <a:ext cx="7071270" cy="300237"/>
            <a:chOff x="4346521" y="3634356"/>
            <a:chExt cx="4797479" cy="300237"/>
          </a:xfrm>
        </p:grpSpPr>
        <p:pic>
          <p:nvPicPr>
            <p:cNvPr id="7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944358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6745807" y="3645023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5546164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4346521" y="3634356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одзаголовок 2"/>
          <p:cNvSpPr txBox="1">
            <a:spLocks/>
          </p:cNvSpPr>
          <p:nvPr/>
        </p:nvSpPr>
        <p:spPr>
          <a:xfrm>
            <a:off x="1331640" y="142875"/>
            <a:ext cx="7592888" cy="7658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Контрреформация</a:t>
            </a:r>
            <a:endParaRPr lang="ru-RU" sz="3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1" y="1310905"/>
            <a:ext cx="3807803" cy="584775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Николай Христофор </a:t>
            </a:r>
            <a:r>
              <a:rPr lang="ru-RU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Радзивилл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Сиротка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242" name="Picture 2" descr="Картинки по запросу николай радзивилл сирот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604" y="1435889"/>
            <a:ext cx="4049924" cy="5157326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0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76400" y="1676398"/>
            <a:ext cx="44196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28"/>
          <a:stretch/>
        </p:blipFill>
        <p:spPr bwMode="auto">
          <a:xfrm rot="5400000">
            <a:off x="-690316" y="5105400"/>
            <a:ext cx="2438403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3"/>
          <p:cNvGrpSpPr/>
          <p:nvPr/>
        </p:nvGrpSpPr>
        <p:grpSpPr>
          <a:xfrm>
            <a:off x="2072729" y="980728"/>
            <a:ext cx="7071270" cy="300237"/>
            <a:chOff x="4346521" y="3634356"/>
            <a:chExt cx="4797479" cy="300237"/>
          </a:xfrm>
        </p:grpSpPr>
        <p:pic>
          <p:nvPicPr>
            <p:cNvPr id="7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944358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6745807" y="3645023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5546164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4346521" y="3634356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одзаголовок 2"/>
          <p:cNvSpPr txBox="1">
            <a:spLocks/>
          </p:cNvSpPr>
          <p:nvPr/>
        </p:nvSpPr>
        <p:spPr>
          <a:xfrm>
            <a:off x="1331640" y="142875"/>
            <a:ext cx="7592888" cy="7658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Контрреформация</a:t>
            </a:r>
            <a:endParaRPr lang="ru-RU" sz="3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782562705"/>
              </p:ext>
            </p:extLst>
          </p:nvPr>
        </p:nvGraphicFramePr>
        <p:xfrm>
          <a:off x="1187624" y="1397000"/>
          <a:ext cx="7848872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751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76400" y="1676398"/>
            <a:ext cx="44196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28"/>
          <a:stretch/>
        </p:blipFill>
        <p:spPr bwMode="auto">
          <a:xfrm rot="5400000">
            <a:off x="-690316" y="5105400"/>
            <a:ext cx="2438403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3"/>
          <p:cNvGrpSpPr/>
          <p:nvPr/>
        </p:nvGrpSpPr>
        <p:grpSpPr>
          <a:xfrm>
            <a:off x="2072729" y="980728"/>
            <a:ext cx="7071270" cy="300237"/>
            <a:chOff x="4346521" y="3634356"/>
            <a:chExt cx="4797479" cy="300237"/>
          </a:xfrm>
        </p:grpSpPr>
        <p:pic>
          <p:nvPicPr>
            <p:cNvPr id="7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944358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6745807" y="3645023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5546164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4346521" y="3634356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одзаголовок 2"/>
          <p:cNvSpPr txBox="1">
            <a:spLocks/>
          </p:cNvSpPr>
          <p:nvPr/>
        </p:nvSpPr>
        <p:spPr>
          <a:xfrm>
            <a:off x="1331640" y="142875"/>
            <a:ext cx="7592888" cy="7658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Контрреформация</a:t>
            </a:r>
            <a:endParaRPr lang="ru-RU" sz="3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60899359"/>
              </p:ext>
            </p:extLst>
          </p:nvPr>
        </p:nvGraphicFramePr>
        <p:xfrm>
          <a:off x="1187624" y="1397000"/>
          <a:ext cx="7848872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9103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3648" y="5517232"/>
            <a:ext cx="7832848" cy="125475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Распространение униатства на территории Беларуси как новой религии в конце XVI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-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начале XVII в. происходило насильственно. Закрывались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православные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церкви и школы. В униатских церквях стал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использовать-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ся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польский язык вместо старобелорусского, что вызвало недовольство верующих.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26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76400" y="1676398"/>
            <a:ext cx="44196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28"/>
          <a:stretch/>
        </p:blipFill>
        <p:spPr bwMode="auto">
          <a:xfrm rot="5400000">
            <a:off x="-690316" y="5105400"/>
            <a:ext cx="2438403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3"/>
          <p:cNvGrpSpPr/>
          <p:nvPr/>
        </p:nvGrpSpPr>
        <p:grpSpPr>
          <a:xfrm>
            <a:off x="2072729" y="980728"/>
            <a:ext cx="7071270" cy="300237"/>
            <a:chOff x="4346521" y="3634356"/>
            <a:chExt cx="4797479" cy="300237"/>
          </a:xfrm>
        </p:grpSpPr>
        <p:pic>
          <p:nvPicPr>
            <p:cNvPr id="7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944358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6745807" y="3645023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5546164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4346521" y="3634356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одзаголовок 2"/>
          <p:cNvSpPr txBox="1">
            <a:spLocks/>
          </p:cNvSpPr>
          <p:nvPr/>
        </p:nvSpPr>
        <p:spPr>
          <a:xfrm>
            <a:off x="1331640" y="-99392"/>
            <a:ext cx="7592888" cy="1008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Распространение униатства на территории Беларуси</a:t>
            </a:r>
            <a:endParaRPr lang="ru-RU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78949697"/>
              </p:ext>
            </p:extLst>
          </p:nvPr>
        </p:nvGraphicFramePr>
        <p:xfrm>
          <a:off x="1187624" y="1397000"/>
          <a:ext cx="77768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1187477" y="1374413"/>
            <a:ext cx="6610334" cy="1219200"/>
            <a:chOff x="0" y="0"/>
            <a:chExt cx="6610334" cy="121920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0" y="0"/>
              <a:ext cx="6610334" cy="121920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35709" y="35709"/>
              <a:ext cx="6509818" cy="11477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rPr>
                <a:t>Этапы распространения униатства на белорусских землях</a:t>
              </a:r>
              <a:endParaRPr lang="ru-RU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652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3648" y="3861048"/>
            <a:ext cx="3670956" cy="291094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 1623 г. жители Витебска убили униатского архиепископа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Иоса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-фата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Кунцевича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силой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насаж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-давшего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унию на территории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По-лоцкой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епархии, куда восходят древние корни православной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церкви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За свою жестокость И.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Кунцевич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получил прозвище «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душегуб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». Папа римский Урбан расправился с городом: Полоцк лишился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магдебургского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права, его ратуша была разрушена, а со всех храмов сняли колокола.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26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76400" y="1676398"/>
            <a:ext cx="44196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28"/>
          <a:stretch/>
        </p:blipFill>
        <p:spPr bwMode="auto">
          <a:xfrm rot="5400000">
            <a:off x="-690316" y="5105400"/>
            <a:ext cx="2438403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3"/>
          <p:cNvGrpSpPr/>
          <p:nvPr/>
        </p:nvGrpSpPr>
        <p:grpSpPr>
          <a:xfrm>
            <a:off x="2072729" y="980728"/>
            <a:ext cx="7071270" cy="300237"/>
            <a:chOff x="4346521" y="3634356"/>
            <a:chExt cx="4797479" cy="300237"/>
          </a:xfrm>
        </p:grpSpPr>
        <p:pic>
          <p:nvPicPr>
            <p:cNvPr id="7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944358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6745807" y="3645023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5546164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4346521" y="3634356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одзаголовок 2"/>
          <p:cNvSpPr txBox="1">
            <a:spLocks/>
          </p:cNvSpPr>
          <p:nvPr/>
        </p:nvSpPr>
        <p:spPr>
          <a:xfrm>
            <a:off x="1331640" y="-99392"/>
            <a:ext cx="7592888" cy="1008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Распространение униатства на территории Беларуси</a:t>
            </a:r>
            <a:endParaRPr lang="ru-RU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11266" name="Picture 2" descr="https://upload.wikimedia.org/wikipedia/commons/4/42/Simmler_Martyrdom_of_Josaphat_Kuntsevy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015" y="1412776"/>
            <a:ext cx="3885513" cy="5212111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547664" y="1310905"/>
            <a:ext cx="3491351" cy="584775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Убийство </a:t>
            </a:r>
            <a:r>
              <a:rPr lang="ru-RU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Иосафата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Кунцевича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Худ. </a:t>
            </a:r>
            <a:r>
              <a:rPr lang="ru-RU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Й.Зимлер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1268" name="Picture 4" descr="http://history-belarus.by/images/img-figures/kunciewicz/iosapha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645" y="1700808"/>
            <a:ext cx="1512168" cy="2000222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850914" y="3362476"/>
            <a:ext cx="2045791" cy="338554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Иосафат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Кунцевич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20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3648" y="5517232"/>
            <a:ext cx="7832848" cy="125475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Многочисленные выступления православных верующих вынудили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ко-роля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Речи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Посполитой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 1632 г. восстановить православную церковь в ВКЛ. Распространению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униатства на белорусских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землях содействовало и реформирование униатской церкви в 1630-е гг.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 конце XVIII в. около 3/4 сельского населения Беларуси были униатами.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26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76400" y="1676398"/>
            <a:ext cx="44196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28"/>
          <a:stretch/>
        </p:blipFill>
        <p:spPr bwMode="auto">
          <a:xfrm rot="5400000">
            <a:off x="-690316" y="5105400"/>
            <a:ext cx="2438403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3"/>
          <p:cNvGrpSpPr/>
          <p:nvPr/>
        </p:nvGrpSpPr>
        <p:grpSpPr>
          <a:xfrm>
            <a:off x="2072729" y="980728"/>
            <a:ext cx="7071270" cy="300237"/>
            <a:chOff x="4346521" y="3634356"/>
            <a:chExt cx="4797479" cy="300237"/>
          </a:xfrm>
        </p:grpSpPr>
        <p:pic>
          <p:nvPicPr>
            <p:cNvPr id="7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944358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6745807" y="3645023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5546164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4346521" y="3634356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одзаголовок 2"/>
          <p:cNvSpPr txBox="1">
            <a:spLocks/>
          </p:cNvSpPr>
          <p:nvPr/>
        </p:nvSpPr>
        <p:spPr>
          <a:xfrm>
            <a:off x="1331640" y="-99392"/>
            <a:ext cx="7592888" cy="1008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Распространение униатства на территории Беларуси</a:t>
            </a:r>
            <a:endParaRPr lang="ru-RU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60478226"/>
              </p:ext>
            </p:extLst>
          </p:nvPr>
        </p:nvGraphicFramePr>
        <p:xfrm>
          <a:off x="1187624" y="1397000"/>
          <a:ext cx="77768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1187477" y="1374413"/>
            <a:ext cx="6610334" cy="1219200"/>
            <a:chOff x="0" y="0"/>
            <a:chExt cx="6610334" cy="121920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0" y="0"/>
              <a:ext cx="6610334" cy="121920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35709" y="35709"/>
              <a:ext cx="6509818" cy="11477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rPr>
                <a:t>Этапы распространения униатства на белорусских землях</a:t>
              </a:r>
              <a:endParaRPr lang="ru-RU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651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76400" y="1676398"/>
            <a:ext cx="44196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28"/>
          <a:stretch/>
        </p:blipFill>
        <p:spPr bwMode="auto">
          <a:xfrm rot="5400000">
            <a:off x="-690316" y="5105400"/>
            <a:ext cx="2438403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2072729" y="980728"/>
            <a:ext cx="7071270" cy="300237"/>
            <a:chOff x="4346521" y="3634356"/>
            <a:chExt cx="4797479" cy="300237"/>
          </a:xfrm>
        </p:grpSpPr>
        <p:pic>
          <p:nvPicPr>
            <p:cNvPr id="7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944358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6745807" y="3645023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5546164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4346521" y="3634356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одзаголовок 2"/>
          <p:cNvSpPr txBox="1">
            <a:spLocks/>
          </p:cNvSpPr>
          <p:nvPr/>
        </p:nvSpPr>
        <p:spPr>
          <a:xfrm>
            <a:off x="1331640" y="116632"/>
            <a:ext cx="7592888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План</a:t>
            </a:r>
            <a:endParaRPr lang="ru-RU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1187624" y="1600200"/>
            <a:ext cx="773690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Брестская церковная уния 1596 г.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Реформация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Контрреформация</a:t>
            </a:r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Распространение униатства на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терри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-тории Беларуси</a:t>
            </a:r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10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3648" y="4419599"/>
            <a:ext cx="7832848" cy="235238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Предпосылки заключения Брестской унии состояли в том, что с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момен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-та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раскола христианства в 1054 г. на православие и католичество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пред-принимались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неоднократные попытки их слияния в единое целое. Идею союза двух церквей поддерживали великие князья литовские.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Римско-католическая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церковь стремилась за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счёт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унии расширить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своё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влияние. После заключения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Люблинской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унии 1569 г. и образования Речи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Поспо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-литой её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верховная власть видела возможность объединить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всё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населе-ние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страны с помощью единой религии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-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католичества. Католические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правители путём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объединения церквей мечтали добиться победы над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православием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 усилить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своё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влияние в Европе.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26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76400" y="1676398"/>
            <a:ext cx="44196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28"/>
          <a:stretch/>
        </p:blipFill>
        <p:spPr bwMode="auto">
          <a:xfrm rot="5400000">
            <a:off x="-690316" y="5105400"/>
            <a:ext cx="2438403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3"/>
          <p:cNvGrpSpPr/>
          <p:nvPr/>
        </p:nvGrpSpPr>
        <p:grpSpPr>
          <a:xfrm>
            <a:off x="2072729" y="980728"/>
            <a:ext cx="7071270" cy="300237"/>
            <a:chOff x="4346521" y="3634356"/>
            <a:chExt cx="4797479" cy="300237"/>
          </a:xfrm>
        </p:grpSpPr>
        <p:pic>
          <p:nvPicPr>
            <p:cNvPr id="7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944358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6745807" y="3645023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5546164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4346521" y="3634356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одзаголовок 2"/>
          <p:cNvSpPr txBox="1">
            <a:spLocks/>
          </p:cNvSpPr>
          <p:nvPr/>
        </p:nvSpPr>
        <p:spPr>
          <a:xfrm>
            <a:off x="1331640" y="142875"/>
            <a:ext cx="7592888" cy="7658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Брестская церковная уния 1596 г.</a:t>
            </a:r>
            <a:endParaRPr lang="ru-RU" sz="3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62735523"/>
              </p:ext>
            </p:extLst>
          </p:nvPr>
        </p:nvGraphicFramePr>
        <p:xfrm>
          <a:off x="1187624" y="1340767"/>
          <a:ext cx="7848872" cy="3078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576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3648" y="5157192"/>
            <a:ext cx="7832848" cy="161479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 1577 г. вышла книга православного епископа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П.Скарги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«О единстве церкви Божьей», в которой он высказался за заключении унии и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предло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-жил её условия. В декабре 1594 г. епископы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И.Потей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и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К.Терлецкий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тайно составили декларацию унии, которую провозгласили весной следующе-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го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года. Церковный союз поддержал Сигизмунд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III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Ваза. А 23 декабря 1595 г. папа римский торжественно провозгласил унию. Теперь её нужно было утвердить в Великом Княжестве Литовском.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26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76400" y="1676398"/>
            <a:ext cx="44196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28"/>
          <a:stretch/>
        </p:blipFill>
        <p:spPr bwMode="auto">
          <a:xfrm rot="5400000">
            <a:off x="-690316" y="5105400"/>
            <a:ext cx="2438403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3"/>
          <p:cNvGrpSpPr/>
          <p:nvPr/>
        </p:nvGrpSpPr>
        <p:grpSpPr>
          <a:xfrm>
            <a:off x="2072729" y="980728"/>
            <a:ext cx="7071270" cy="300237"/>
            <a:chOff x="4346521" y="3634356"/>
            <a:chExt cx="4797479" cy="300237"/>
          </a:xfrm>
        </p:grpSpPr>
        <p:pic>
          <p:nvPicPr>
            <p:cNvPr id="7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944358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6745807" y="3645023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5546164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4346521" y="3634356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одзаголовок 2"/>
          <p:cNvSpPr txBox="1">
            <a:spLocks/>
          </p:cNvSpPr>
          <p:nvPr/>
        </p:nvSpPr>
        <p:spPr>
          <a:xfrm>
            <a:off x="1331640" y="142875"/>
            <a:ext cx="7592888" cy="7658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Брестская церковная уния 1596 г.</a:t>
            </a:r>
            <a:endParaRPr lang="ru-RU" sz="3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623" y="1412776"/>
            <a:ext cx="1650193" cy="2471143"/>
          </a:xfrm>
          <a:prstGeom prst="rect">
            <a:avLst/>
          </a:prstGeom>
          <a:ln w="28575">
            <a:solidFill>
              <a:srgbClr val="C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 descr="Картинки по запросу ипатий поте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009" y="2209798"/>
            <a:ext cx="1865013" cy="2471143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кирилл терлецки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177" y="2209798"/>
            <a:ext cx="1870054" cy="2471143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zygmunt iii faz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420019"/>
            <a:ext cx="1853357" cy="2471143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225773" y="4005064"/>
            <a:ext cx="1690043" cy="338554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Пётр </a:t>
            </a:r>
            <a:r>
              <a:rPr lang="ru-RU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Скарга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91493" y="4797152"/>
            <a:ext cx="1690043" cy="338554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</a:t>
            </a:r>
            <a:r>
              <a:rPr lang="ru-RU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патий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Потей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33099" y="4797152"/>
            <a:ext cx="1998210" cy="338554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Кирилл </a:t>
            </a:r>
            <a:r>
              <a:rPr lang="ru-RU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Терлецкий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64288" y="3978220"/>
            <a:ext cx="1998210" cy="338554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Сигизмунд 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III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Ваза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41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3648" y="5085184"/>
            <a:ext cx="7832848" cy="168680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 1596 г. состоялся Брестский церковный собор, на котором была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заклю-чена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уния, объединившая православную и католическую церковь в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еди-ную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греко-католическую (униатскую). По условиям унии православные верующие признавали руководство униатской церковью со стороны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па-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пы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римского, но сохраняли свои прежние церковные обряды. После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при-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нятия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унии православная церковь на территории ВКЛ была запрещена, а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её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приходы стали униатскими.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26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76400" y="1676398"/>
            <a:ext cx="44196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28"/>
          <a:stretch/>
        </p:blipFill>
        <p:spPr bwMode="auto">
          <a:xfrm rot="5400000">
            <a:off x="-690316" y="5105400"/>
            <a:ext cx="2438403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3"/>
          <p:cNvGrpSpPr/>
          <p:nvPr/>
        </p:nvGrpSpPr>
        <p:grpSpPr>
          <a:xfrm>
            <a:off x="2072729" y="980728"/>
            <a:ext cx="7071270" cy="300237"/>
            <a:chOff x="4346521" y="3634356"/>
            <a:chExt cx="4797479" cy="300237"/>
          </a:xfrm>
        </p:grpSpPr>
        <p:pic>
          <p:nvPicPr>
            <p:cNvPr id="7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944358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6745807" y="3645023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5546164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4346521" y="3634356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одзаголовок 2"/>
          <p:cNvSpPr txBox="1">
            <a:spLocks/>
          </p:cNvSpPr>
          <p:nvPr/>
        </p:nvSpPr>
        <p:spPr>
          <a:xfrm>
            <a:off x="1331640" y="142875"/>
            <a:ext cx="7592888" cy="7658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Брестская церковная уния 1596 г.</a:t>
            </a:r>
            <a:endParaRPr lang="ru-RU" sz="3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345784408"/>
              </p:ext>
            </p:extLst>
          </p:nvPr>
        </p:nvGraphicFramePr>
        <p:xfrm>
          <a:off x="1331640" y="1397000"/>
          <a:ext cx="7592888" cy="368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1686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3648" y="3356992"/>
            <a:ext cx="3656384" cy="341499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 XVI в. европейские страны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ох-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ватило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широкое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общественно-политическое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движение,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направ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-ленное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 реформирование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ка-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толической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церкви. Оно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получи-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ло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название Реформация, что в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переводе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означает «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преобразо-вание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».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Её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сторонники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выступа-ли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за то, чтобы католическая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церковь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стала дешевле для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ве-рующих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за богослужения на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родном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языке,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выражали про-тест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против церкви как крупного землевладельца и пышных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като-лических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обрядов. 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26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76400" y="1676398"/>
            <a:ext cx="44196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28"/>
          <a:stretch/>
        </p:blipFill>
        <p:spPr bwMode="auto">
          <a:xfrm rot="5400000">
            <a:off x="-690316" y="5105400"/>
            <a:ext cx="2438403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3"/>
          <p:cNvGrpSpPr/>
          <p:nvPr/>
        </p:nvGrpSpPr>
        <p:grpSpPr>
          <a:xfrm>
            <a:off x="2072729" y="980728"/>
            <a:ext cx="7071270" cy="300237"/>
            <a:chOff x="4346521" y="3634356"/>
            <a:chExt cx="4797479" cy="300237"/>
          </a:xfrm>
        </p:grpSpPr>
        <p:pic>
          <p:nvPicPr>
            <p:cNvPr id="7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944358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6745807" y="3645023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5546164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4346521" y="3634356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одзаголовок 2"/>
          <p:cNvSpPr txBox="1">
            <a:spLocks/>
          </p:cNvSpPr>
          <p:nvPr/>
        </p:nvSpPr>
        <p:spPr>
          <a:xfrm>
            <a:off x="1331640" y="142875"/>
            <a:ext cx="7592888" cy="7658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Реформация</a:t>
            </a:r>
            <a:endParaRPr lang="ru-RU" sz="3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709" y="1412776"/>
            <a:ext cx="3960817" cy="5266953"/>
          </a:xfrm>
          <a:prstGeom prst="rect">
            <a:avLst/>
          </a:prstGeom>
          <a:ln w="28575">
            <a:solidFill>
              <a:srgbClr val="C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547664" y="1412776"/>
            <a:ext cx="3443530" cy="584775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Мартин Лютер и его «95 тезисов». 31 октября 1517 г.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81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76400" y="1676398"/>
            <a:ext cx="44196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28"/>
          <a:stretch/>
        </p:blipFill>
        <p:spPr bwMode="auto">
          <a:xfrm rot="5400000">
            <a:off x="-690316" y="5105400"/>
            <a:ext cx="2438403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3"/>
          <p:cNvGrpSpPr/>
          <p:nvPr/>
        </p:nvGrpSpPr>
        <p:grpSpPr>
          <a:xfrm>
            <a:off x="2072729" y="980728"/>
            <a:ext cx="7071270" cy="300237"/>
            <a:chOff x="4346521" y="3634356"/>
            <a:chExt cx="4797479" cy="300237"/>
          </a:xfrm>
        </p:grpSpPr>
        <p:pic>
          <p:nvPicPr>
            <p:cNvPr id="7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944358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6745807" y="3645023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5546164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4346521" y="3634356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одзаголовок 2"/>
          <p:cNvSpPr txBox="1">
            <a:spLocks/>
          </p:cNvSpPr>
          <p:nvPr/>
        </p:nvSpPr>
        <p:spPr>
          <a:xfrm>
            <a:off x="1331640" y="142875"/>
            <a:ext cx="7592888" cy="7658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Реформация</a:t>
            </a:r>
            <a:endParaRPr lang="ru-RU" sz="3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128031"/>
              </p:ext>
            </p:extLst>
          </p:nvPr>
        </p:nvGraphicFramePr>
        <p:xfrm>
          <a:off x="1187625" y="1397000"/>
          <a:ext cx="7848870" cy="5272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616290"/>
                <a:gridCol w="2616290"/>
                <a:gridCol w="2616290"/>
              </a:tblGrid>
              <a:tr h="462592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Предпосылки Реформации в ВКЛ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106751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Влияние западноевропейской Реформации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Влияние русского вольнодумства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Внутреннее положение в ВКЛ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6751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Соседство с </a:t>
                      </a:r>
                      <a:r>
                        <a:rPr lang="ru-RU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лютеранс</a:t>
                      </a: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-кой Пруссией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Идеи стригольников и </a:t>
                      </a:r>
                      <a:r>
                        <a:rPr lang="ru-RU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нестяжателей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Религиозная </a:t>
                      </a:r>
                      <a:r>
                        <a:rPr lang="ru-RU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толерант-ность</a:t>
                      </a: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 (</a:t>
                      </a:r>
                      <a:r>
                        <a:rPr lang="ru-RU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веротерпи-мость</a:t>
                      </a: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)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74726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Развитие европейского книгопечатания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Еретики из Московско-</a:t>
                      </a:r>
                      <a:r>
                        <a:rPr lang="ru-RU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го</a:t>
                      </a: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 государства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Сложное положение православной церкви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74726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Развитие внешней тор-</a:t>
                      </a:r>
                      <a:r>
                        <a:rPr lang="ru-RU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говли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Феодосий Косой, Арте-</a:t>
                      </a:r>
                      <a:r>
                        <a:rPr lang="ru-RU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мий</a:t>
                      </a: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, Фома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Рост городов, развитие ремесла и торговли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747264">
                <a:tc rowSpan="2">
                  <a:txBody>
                    <a:bodyPr/>
                    <a:lstStyle/>
                    <a:p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Учёба</a:t>
                      </a:r>
                      <a:r>
                        <a:rPr lang="ru-RU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 выходцев из ВКЛ в европейских университетах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Обострение классовых противоречий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432938">
                <a:tc vMerge="1">
                  <a:txBody>
                    <a:bodyPr/>
                    <a:lstStyle/>
                    <a:p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Культурный подъём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404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3648" y="5301208"/>
            <a:ext cx="7832848" cy="147078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Реформационное движение в ВКЛ охватило только высшие круги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обще-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ства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в первую очередь магнатов. Они присоединились к Реформации с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политическим расчётом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т.к.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желали отделиться от католической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Поль-ши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 закрепить свою самостоятельность в управлении ВКЛ.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Большинст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-во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крестьян, как и подавляющая часть городского населения, осталось на позициях православной веры.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26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76400" y="1676398"/>
            <a:ext cx="44196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28"/>
          <a:stretch/>
        </p:blipFill>
        <p:spPr bwMode="auto">
          <a:xfrm rot="5400000">
            <a:off x="-690316" y="5105400"/>
            <a:ext cx="2438403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3"/>
          <p:cNvGrpSpPr/>
          <p:nvPr/>
        </p:nvGrpSpPr>
        <p:grpSpPr>
          <a:xfrm>
            <a:off x="2072729" y="980728"/>
            <a:ext cx="7071270" cy="300237"/>
            <a:chOff x="4346521" y="3634356"/>
            <a:chExt cx="4797479" cy="300237"/>
          </a:xfrm>
        </p:grpSpPr>
        <p:pic>
          <p:nvPicPr>
            <p:cNvPr id="7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944358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6745807" y="3645023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5546164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4346521" y="3634356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одзаголовок 2"/>
          <p:cNvSpPr txBox="1">
            <a:spLocks/>
          </p:cNvSpPr>
          <p:nvPr/>
        </p:nvSpPr>
        <p:spPr>
          <a:xfrm>
            <a:off x="1331640" y="142875"/>
            <a:ext cx="7592888" cy="7658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Реформация</a:t>
            </a:r>
            <a:endParaRPr lang="ru-RU" sz="3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64318964"/>
              </p:ext>
            </p:extLst>
          </p:nvPr>
        </p:nvGraphicFramePr>
        <p:xfrm>
          <a:off x="1187624" y="1397000"/>
          <a:ext cx="7736904" cy="3904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159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3648" y="3861048"/>
            <a:ext cx="3924436" cy="291094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Ведущим направлением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Реформа-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ции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 территории Беларуси стал кальвинизм. Кальвинисты считали единственным источником веры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Библию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 отвергали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посредничест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-во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церкви между человеком и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Бо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-гом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Представителем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реформа-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ционного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движения, которого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об-разно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называют «отцом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Реформа-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ции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 ВКЛ», был один из лидеров кальвинизма канцлер ВКЛ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Нико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-лай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Радзивилл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Чёрный. Центрами кальвинизма стали Брест и Несвиж.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26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76400" y="1676398"/>
            <a:ext cx="44196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28"/>
          <a:stretch/>
        </p:blipFill>
        <p:spPr bwMode="auto">
          <a:xfrm rot="5400000">
            <a:off x="-690316" y="5105400"/>
            <a:ext cx="2438403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3"/>
          <p:cNvGrpSpPr/>
          <p:nvPr/>
        </p:nvGrpSpPr>
        <p:grpSpPr>
          <a:xfrm>
            <a:off x="2072729" y="980728"/>
            <a:ext cx="7071270" cy="300237"/>
            <a:chOff x="4346521" y="3634356"/>
            <a:chExt cx="4797479" cy="300237"/>
          </a:xfrm>
        </p:grpSpPr>
        <p:pic>
          <p:nvPicPr>
            <p:cNvPr id="7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944358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6745807" y="3645023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5546164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4346521" y="3634356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одзаголовок 2"/>
          <p:cNvSpPr txBox="1">
            <a:spLocks/>
          </p:cNvSpPr>
          <p:nvPr/>
        </p:nvSpPr>
        <p:spPr>
          <a:xfrm>
            <a:off x="1331640" y="142875"/>
            <a:ext cx="7592888" cy="7658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Реформация</a:t>
            </a:r>
            <a:endParaRPr lang="ru-RU" sz="3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3074" name="Picture 2" descr="Картинки по запросу николай радзивил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760" y="1484784"/>
            <a:ext cx="3630767" cy="5219229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850230" y="1435889"/>
            <a:ext cx="3443530" cy="338554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Николай </a:t>
            </a:r>
            <a:r>
              <a:rPr lang="ru-RU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Радзивилл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Чёрный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91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4462</TotalTime>
  <Words>1246</Words>
  <Application>Microsoft Office PowerPoint</Application>
  <PresentationFormat>Экран (4:3)</PresentationFormat>
  <Paragraphs>118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Брестская церковная уния 1596 г. Реформация и Контрреформация, распространение униатства на территории Беларуси</vt:lpstr>
      <vt:lpstr>Презентация PowerPoint</vt:lpstr>
      <vt:lpstr> Предпосылки заключения Брестской унии состояли в том, что с момен-та раскола христианства в 1054 г. на православие и католичество пред-принимались неоднократные попытки их слияния в единое целое. Идею союза двух церквей поддерживали великие князья литовские. Римско-католическая церковь стремилась за счёт унии расширить своё влияние. После заключения Люблинской унии 1569 г. и образования Речи Поспо-литой её верховная власть видела возможность объединить всё населе-ние страны с помощью единой религии - католичества. Католические правители путём объединения церквей мечтали добиться победы над православием и усилить своё влияние в Европе.</vt:lpstr>
      <vt:lpstr> В 1577 г. вышла книга православного епископа П.Скарги «О единстве церкви Божьей», в которой он высказался за заключении унии и предло-жил её условия. В декабре 1594 г. епископы И.Потей и К.Терлецкий тайно составили декларацию унии, которую провозгласили весной следующе-го года. Церковный союз поддержал Сигизмунд III Ваза. А 23 декабря 1595 г. папа римский торжественно провозгласил унию. Теперь её нужно было утвердить в Великом Княжестве Литовском.</vt:lpstr>
      <vt:lpstr> В 1596 г. состоялся Брестский церковный собор, на котором была заклю-чена уния, объединившая православную и католическую церковь в еди-ную греко-католическую (униатскую). По условиям унии православные верующие признавали руководство униатской церковью со стороны па-пы римского, но сохраняли свои прежние церковные обряды. После при-нятия унии православная церковь на территории ВКЛ была запрещена, а её приходы стали униатскими.</vt:lpstr>
      <vt:lpstr> В XVI в. европейские страны ох-ватило широкое общественно-политическое движение, направ-ленное на реформирование ка-толической церкви. Оно получи-ло название Реформация, что в переводе означает «преобразо-вание». Её сторонники выступа-ли за то, чтобы католическая церковь стала дешевле для ве-рующих, за богослужения на родном языке, выражали про-тест против церкви как крупного землевладельца и пышных като-лических обрядов. </vt:lpstr>
      <vt:lpstr>Презентация PowerPoint</vt:lpstr>
      <vt:lpstr> Реформационное движение в ВКЛ охватило только высшие круги обще-ства, в первую очередь магнатов. Они присоединились к Реформации с политическим расчётом, т.к. желали отделиться от католической Поль-ши и закрепить свою самостоятельность в управлении ВКЛ. Большинст-во крестьян, как и подавляющая часть городского населения, осталось на позициях православной веры.</vt:lpstr>
      <vt:lpstr> Ведущим направлением Реформа-ции на территории Беларуси стал кальвинизм. Кальвинисты считали единственным источником веры Библию и отвергали посредничест-во церкви между человеком и Бо-гом. Представителем реформа-ционного движения, которого об-разно называют «отцом Реформа-ции в ВКЛ», был один из лидеров кальвинизма канцлер ВКЛ Нико-лай Радзивилл Чёрный. Центрами кальвинизма стали Брест и Несвиж.</vt:lpstr>
      <vt:lpstr> Из кальвинизма выделилось арианство, или движение ан-титринитариев, которых на-зывали «литовскими братья-ми». Они отрицали триеди-ную сущность Бога (Бог Отец, Бог Сын, Бог Дух Святой), не признавали крещения мла-денцев, считали Иисуса Хрис-та только человеком. Их пред-ставителем был Сымон Буд-ный, издавший в 1562 г. в Нес-виже первую печатную книгу на белорусском языке «Кате-хизис» («Символ веры»).</vt:lpstr>
      <vt:lpstr>Презентация PowerPoint</vt:lpstr>
      <vt:lpstr>Презентация PowerPoint</vt:lpstr>
      <vt:lpstr> Контрреформация - религиозно-политическое движение против Реформации, которое разверну-лось во второй половине XVI в. во всех странах Европы. Главны-ми его проводниками стали иезуиты - члены общества Иису-са Христа, которые благодаря распространению просвещения стремились закрепить позиции католической церкви.  В 1569 г. виленский епископ В.Протасевич пригласил в ВКЛ 13 представи-телей ордена иезуитов. А уже че-рез год их количество увеличи-лось до 300 человек.</vt:lpstr>
      <vt:lpstr> Иезуиты начали закрывать протестантские и православ-ные школы, под их руководст-вом проводились погромы и сжигались книги. Кальвинист-ская шляхта стала переходить в католичество. Сын Николая Ра-дзивилла Чёрного Николай Христофор Радзивилл (по проз-вищу Сиротка) сделал Несвиж, где по его инициативе был ос-нован коллегиум, вторым после Вильны иезуитским центром ВКЛ. В результате распростра-нения Контрреформации като-лическая церковь брала под свой контроль образование, науку, культуру и духовную жизнь, а научные знания объявлялись греховными.</vt:lpstr>
      <vt:lpstr>Презентация PowerPoint</vt:lpstr>
      <vt:lpstr>Презентация PowerPoint</vt:lpstr>
      <vt:lpstr> Распространение униатства на территории Беларуси как новой религии в конце XVI - начале XVII в. происходило насильственно. Закрывались православные церкви и школы. В униатских церквях стал использовать-ся польский язык вместо старобелорусского, что вызвало недовольство верующих.</vt:lpstr>
      <vt:lpstr> В 1623 г. жители Витебска убили униатского архиепископа Иоса-фата Кунцевича, силой насаж-давшего унию на территории По-лоцкой епархии, куда восходят древние корни православной церкви. За свою жестокость И. Кунцевич получил прозвище «душегуб». Папа римский Урбан расправился с городом: Полоцк лишился магдебургского права, его ратуша была разрушена, а со всех храмов сняли колокола.</vt:lpstr>
      <vt:lpstr> Многочисленные выступления православных верующих вынудили ко-роля Речи Посполитой в 1632 г. восстановить православную церковь в ВКЛ. Распространению униатства на белорусских землях содействовало и реформирование униатской церкви в 1630-е гг. В конце XVIII в. около 3/4 сельского населения Беларуси были униатами.</vt:lpstr>
    </vt:vector>
  </TitlesOfParts>
  <Company>Лицей Ивацевичского района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Брестская церковная уния 1596 г. Реформация и Контрреформация, распространение униатства на территории Беларуси</dc:title>
  <dc:subject>Брестская церковная уния 1596 г. Реформация и Контрреформация, распространение униатства на территории Беларуси</dc:subject>
  <dc:creator>Ситник П.В.</dc:creator>
  <dc:description>Презентация</dc:description>
  <cp:lastModifiedBy>User</cp:lastModifiedBy>
  <cp:revision>449</cp:revision>
  <dcterms:created xsi:type="dcterms:W3CDTF">2016-09-19T06:49:37Z</dcterms:created>
  <dcterms:modified xsi:type="dcterms:W3CDTF">2017-02-27T15:23:31Z</dcterms:modified>
  <cp:category>История Беларуси (экзамен). 11 класс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27.02.2017</vt:lpwstr>
  </property>
</Properties>
</file>