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41FFF-27DD-43B8-A4C1-B0A54F1652A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7E142A6-3155-48D3-BAB1-356612EC31A8}">
      <dgm:prSet custT="1"/>
      <dgm:spPr/>
      <dgm:t>
        <a:bodyPr/>
        <a:lstStyle/>
        <a:p>
          <a:pPr rtl="0"/>
          <a:r>
            <a:rPr lang="ru-RU" sz="3200" b="1" smtClean="0"/>
            <a:t>Боролся за великое княжение (до 1392 г.)</a:t>
          </a:r>
          <a:endParaRPr lang="be-BY" sz="3200"/>
        </a:p>
      </dgm:t>
    </dgm:pt>
    <dgm:pt modelId="{4C9FAD9C-0329-41FD-BC6A-F7E77E469FB1}" type="parTrans" cxnId="{9A575EF2-38B6-411E-A65D-A98AF0859AF5}">
      <dgm:prSet/>
      <dgm:spPr/>
      <dgm:t>
        <a:bodyPr/>
        <a:lstStyle/>
        <a:p>
          <a:endParaRPr lang="ru-RU" sz="2400"/>
        </a:p>
      </dgm:t>
    </dgm:pt>
    <dgm:pt modelId="{C4839747-84C4-452B-8327-1FD92348F4E7}" type="sibTrans" cxnId="{9A575EF2-38B6-411E-A65D-A98AF0859AF5}">
      <dgm:prSet/>
      <dgm:spPr/>
      <dgm:t>
        <a:bodyPr/>
        <a:lstStyle/>
        <a:p>
          <a:endParaRPr lang="ru-RU" sz="2400"/>
        </a:p>
      </dgm:t>
    </dgm:pt>
    <dgm:pt modelId="{0A2CC0FE-C01A-4DAA-AAE7-4299A58DFE8B}">
      <dgm:prSet custT="1"/>
      <dgm:spPr/>
      <dgm:t>
        <a:bodyPr/>
        <a:lstStyle/>
        <a:p>
          <a:pPr rtl="0"/>
          <a:r>
            <a:rPr lang="ru-RU" sz="3200" b="1" smtClean="0"/>
            <a:t>Искал союзников как на Востоке, так и на Западе.</a:t>
          </a:r>
          <a:endParaRPr lang="be-BY" sz="3200"/>
        </a:p>
      </dgm:t>
    </dgm:pt>
    <dgm:pt modelId="{0A903360-588D-49AC-95FC-24E88A7F6E51}" type="parTrans" cxnId="{EA77F9A2-24ED-4900-A3A8-75BBB51932A6}">
      <dgm:prSet/>
      <dgm:spPr/>
      <dgm:t>
        <a:bodyPr/>
        <a:lstStyle/>
        <a:p>
          <a:endParaRPr lang="ru-RU" sz="2400"/>
        </a:p>
      </dgm:t>
    </dgm:pt>
    <dgm:pt modelId="{5C721926-CC41-44C1-ACC1-B293AF1845B5}" type="sibTrans" cxnId="{EA77F9A2-24ED-4900-A3A8-75BBB51932A6}">
      <dgm:prSet/>
      <dgm:spPr/>
      <dgm:t>
        <a:bodyPr/>
        <a:lstStyle/>
        <a:p>
          <a:endParaRPr lang="ru-RU" sz="2400"/>
        </a:p>
      </dgm:t>
    </dgm:pt>
    <dgm:pt modelId="{DD7B86D0-ADE1-420D-AA9E-879CCA0EA096}">
      <dgm:prSet custT="1"/>
      <dgm:spPr/>
      <dgm:t>
        <a:bodyPr/>
        <a:lstStyle/>
        <a:p>
          <a:pPr rtl="0"/>
          <a:r>
            <a:rPr lang="ru-RU" sz="3200" b="1" dirty="0" smtClean="0"/>
            <a:t>1382 г. </a:t>
          </a:r>
          <a:r>
            <a:rPr lang="ru-RU" sz="3200" b="1" smtClean="0"/>
            <a:t>– по </a:t>
          </a:r>
          <a:r>
            <a:rPr lang="ru-RU" sz="3200" b="1" dirty="0" smtClean="0"/>
            <a:t>приказу Ягайло в </a:t>
          </a:r>
          <a:r>
            <a:rPr lang="ru-RU" sz="3200" b="1" dirty="0" err="1" smtClean="0"/>
            <a:t>Кревском</a:t>
          </a:r>
          <a:r>
            <a:rPr lang="ru-RU" sz="3200" b="1" dirty="0" smtClean="0"/>
            <a:t> замке был убит </a:t>
          </a:r>
          <a:r>
            <a:rPr lang="ru-RU" sz="3200" b="1" dirty="0" err="1" smtClean="0"/>
            <a:t>Кейстут</a:t>
          </a:r>
          <a:r>
            <a:rPr lang="ru-RU" sz="3200" b="1" dirty="0" smtClean="0"/>
            <a:t>.</a:t>
          </a:r>
          <a:endParaRPr lang="be-BY" sz="3200" dirty="0"/>
        </a:p>
      </dgm:t>
    </dgm:pt>
    <dgm:pt modelId="{CF829363-DEE4-4CFA-87B0-BE122F06C8B9}" type="parTrans" cxnId="{54DB7C26-0298-4D9B-94A1-4964387B44C0}">
      <dgm:prSet/>
      <dgm:spPr/>
      <dgm:t>
        <a:bodyPr/>
        <a:lstStyle/>
        <a:p>
          <a:endParaRPr lang="ru-RU" sz="2400"/>
        </a:p>
      </dgm:t>
    </dgm:pt>
    <dgm:pt modelId="{FE309D85-FB70-4DF3-A899-46F1074A4CD0}" type="sibTrans" cxnId="{54DB7C26-0298-4D9B-94A1-4964387B44C0}">
      <dgm:prSet/>
      <dgm:spPr/>
      <dgm:t>
        <a:bodyPr/>
        <a:lstStyle/>
        <a:p>
          <a:endParaRPr lang="ru-RU" sz="2400"/>
        </a:p>
      </dgm:t>
    </dgm:pt>
    <dgm:pt modelId="{1209343D-CEC6-4522-8439-8CB4369D2588}" type="pres">
      <dgm:prSet presAssocID="{D0141FFF-27DD-43B8-A4C1-B0A54F1652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49CED1-2AD6-46F7-8D3B-37C2125C52D5}" type="pres">
      <dgm:prSet presAssocID="{D0141FFF-27DD-43B8-A4C1-B0A54F1652AC}" presName="Name1" presStyleCnt="0"/>
      <dgm:spPr/>
    </dgm:pt>
    <dgm:pt modelId="{E6409A6F-5F2F-4BE1-B470-C8CC05BE3DA2}" type="pres">
      <dgm:prSet presAssocID="{D0141FFF-27DD-43B8-A4C1-B0A54F1652AC}" presName="cycle" presStyleCnt="0"/>
      <dgm:spPr/>
    </dgm:pt>
    <dgm:pt modelId="{2EEEA626-C22F-479C-8269-7BD8DBD2758E}" type="pres">
      <dgm:prSet presAssocID="{D0141FFF-27DD-43B8-A4C1-B0A54F1652AC}" presName="srcNode" presStyleLbl="node1" presStyleIdx="0" presStyleCnt="3"/>
      <dgm:spPr/>
    </dgm:pt>
    <dgm:pt modelId="{574C93FD-66DA-4E6A-80DD-0A1120BEC4AD}" type="pres">
      <dgm:prSet presAssocID="{D0141FFF-27DD-43B8-A4C1-B0A54F1652AC}" presName="conn" presStyleLbl="parChTrans1D2" presStyleIdx="0" presStyleCnt="1"/>
      <dgm:spPr/>
      <dgm:t>
        <a:bodyPr/>
        <a:lstStyle/>
        <a:p>
          <a:endParaRPr lang="ru-RU"/>
        </a:p>
      </dgm:t>
    </dgm:pt>
    <dgm:pt modelId="{00D19A24-4004-42BB-A82F-30F2BA2E47EC}" type="pres">
      <dgm:prSet presAssocID="{D0141FFF-27DD-43B8-A4C1-B0A54F1652AC}" presName="extraNode" presStyleLbl="node1" presStyleIdx="0" presStyleCnt="3"/>
      <dgm:spPr/>
    </dgm:pt>
    <dgm:pt modelId="{D54ADBC1-6661-43D1-86C2-F98C16E03186}" type="pres">
      <dgm:prSet presAssocID="{D0141FFF-27DD-43B8-A4C1-B0A54F1652AC}" presName="dstNode" presStyleLbl="node1" presStyleIdx="0" presStyleCnt="3"/>
      <dgm:spPr/>
    </dgm:pt>
    <dgm:pt modelId="{C097E0FD-A0E6-4550-954B-6199DD090E03}" type="pres">
      <dgm:prSet presAssocID="{87E142A6-3155-48D3-BAB1-356612EC31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EA876-0151-4AFB-B06D-57C4367E44DB}" type="pres">
      <dgm:prSet presAssocID="{87E142A6-3155-48D3-BAB1-356612EC31A8}" presName="accent_1" presStyleCnt="0"/>
      <dgm:spPr/>
    </dgm:pt>
    <dgm:pt modelId="{85996208-70C8-4026-A1FC-D12DE94207FE}" type="pres">
      <dgm:prSet presAssocID="{87E142A6-3155-48D3-BAB1-356612EC31A8}" presName="accentRepeatNode" presStyleLbl="solidFgAcc1" presStyleIdx="0" presStyleCnt="3"/>
      <dgm:spPr/>
    </dgm:pt>
    <dgm:pt modelId="{567EDCEA-CEA6-4AC3-90E1-9FAABB555D4E}" type="pres">
      <dgm:prSet presAssocID="{0A2CC0FE-C01A-4DAA-AAE7-4299A58DFE8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8202-BAEF-49C9-B1E9-F570140D03AE}" type="pres">
      <dgm:prSet presAssocID="{0A2CC0FE-C01A-4DAA-AAE7-4299A58DFE8B}" presName="accent_2" presStyleCnt="0"/>
      <dgm:spPr/>
    </dgm:pt>
    <dgm:pt modelId="{8F1BEB10-82FA-49D3-9085-094B7F2A79E1}" type="pres">
      <dgm:prSet presAssocID="{0A2CC0FE-C01A-4DAA-AAE7-4299A58DFE8B}" presName="accentRepeatNode" presStyleLbl="solidFgAcc1" presStyleIdx="1" presStyleCnt="3"/>
      <dgm:spPr/>
    </dgm:pt>
    <dgm:pt modelId="{D4A22EF8-0FD7-4BFA-8A02-5FF6A3D8D066}" type="pres">
      <dgm:prSet presAssocID="{DD7B86D0-ADE1-420D-AA9E-879CCA0EA0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10719-2EC5-4AF9-A4AA-3B155EE071B2}" type="pres">
      <dgm:prSet presAssocID="{DD7B86D0-ADE1-420D-AA9E-879CCA0EA096}" presName="accent_3" presStyleCnt="0"/>
      <dgm:spPr/>
    </dgm:pt>
    <dgm:pt modelId="{BE3A6746-AAB3-4269-B091-D67B1025E4F1}" type="pres">
      <dgm:prSet presAssocID="{DD7B86D0-ADE1-420D-AA9E-879CCA0EA096}" presName="accentRepeatNode" presStyleLbl="solidFgAcc1" presStyleIdx="2" presStyleCnt="3"/>
      <dgm:spPr/>
    </dgm:pt>
  </dgm:ptLst>
  <dgm:cxnLst>
    <dgm:cxn modelId="{0A65D9C8-0C95-45BD-A396-AB0AF5492660}" type="presOf" srcId="{DD7B86D0-ADE1-420D-AA9E-879CCA0EA096}" destId="{D4A22EF8-0FD7-4BFA-8A02-5FF6A3D8D066}" srcOrd="0" destOrd="0" presId="urn:microsoft.com/office/officeart/2008/layout/VerticalCurvedList"/>
    <dgm:cxn modelId="{4C80E682-37E8-4AB2-9702-230B85C1782B}" type="presOf" srcId="{87E142A6-3155-48D3-BAB1-356612EC31A8}" destId="{C097E0FD-A0E6-4550-954B-6199DD090E03}" srcOrd="0" destOrd="0" presId="urn:microsoft.com/office/officeart/2008/layout/VerticalCurvedList"/>
    <dgm:cxn modelId="{2106BFCA-2F37-46C7-927E-7BBB4D100598}" type="presOf" srcId="{D0141FFF-27DD-43B8-A4C1-B0A54F1652AC}" destId="{1209343D-CEC6-4522-8439-8CB4369D2588}" srcOrd="0" destOrd="0" presId="urn:microsoft.com/office/officeart/2008/layout/VerticalCurvedList"/>
    <dgm:cxn modelId="{57AC2873-5234-48FB-AD4A-54FCA9EE6FC0}" type="presOf" srcId="{0A2CC0FE-C01A-4DAA-AAE7-4299A58DFE8B}" destId="{567EDCEA-CEA6-4AC3-90E1-9FAABB555D4E}" srcOrd="0" destOrd="0" presId="urn:microsoft.com/office/officeart/2008/layout/VerticalCurvedList"/>
    <dgm:cxn modelId="{9A575EF2-38B6-411E-A65D-A98AF0859AF5}" srcId="{D0141FFF-27DD-43B8-A4C1-B0A54F1652AC}" destId="{87E142A6-3155-48D3-BAB1-356612EC31A8}" srcOrd="0" destOrd="0" parTransId="{4C9FAD9C-0329-41FD-BC6A-F7E77E469FB1}" sibTransId="{C4839747-84C4-452B-8327-1FD92348F4E7}"/>
    <dgm:cxn modelId="{EA77F9A2-24ED-4900-A3A8-75BBB51932A6}" srcId="{D0141FFF-27DD-43B8-A4C1-B0A54F1652AC}" destId="{0A2CC0FE-C01A-4DAA-AAE7-4299A58DFE8B}" srcOrd="1" destOrd="0" parTransId="{0A903360-588D-49AC-95FC-24E88A7F6E51}" sibTransId="{5C721926-CC41-44C1-ACC1-B293AF1845B5}"/>
    <dgm:cxn modelId="{0882CBC5-084E-4FA9-AE3B-773055A07BFC}" type="presOf" srcId="{C4839747-84C4-452B-8327-1FD92348F4E7}" destId="{574C93FD-66DA-4E6A-80DD-0A1120BEC4AD}" srcOrd="0" destOrd="0" presId="urn:microsoft.com/office/officeart/2008/layout/VerticalCurvedList"/>
    <dgm:cxn modelId="{54DB7C26-0298-4D9B-94A1-4964387B44C0}" srcId="{D0141FFF-27DD-43B8-A4C1-B0A54F1652AC}" destId="{DD7B86D0-ADE1-420D-AA9E-879CCA0EA096}" srcOrd="2" destOrd="0" parTransId="{CF829363-DEE4-4CFA-87B0-BE122F06C8B9}" sibTransId="{FE309D85-FB70-4DF3-A899-46F1074A4CD0}"/>
    <dgm:cxn modelId="{BEA6CB4D-C9EC-46BB-B834-7349597F0814}" type="presParOf" srcId="{1209343D-CEC6-4522-8439-8CB4369D2588}" destId="{D049CED1-2AD6-46F7-8D3B-37C2125C52D5}" srcOrd="0" destOrd="0" presId="urn:microsoft.com/office/officeart/2008/layout/VerticalCurvedList"/>
    <dgm:cxn modelId="{94197382-A4B4-4299-BEC0-64C05CAF9A95}" type="presParOf" srcId="{D049CED1-2AD6-46F7-8D3B-37C2125C52D5}" destId="{E6409A6F-5F2F-4BE1-B470-C8CC05BE3DA2}" srcOrd="0" destOrd="0" presId="urn:microsoft.com/office/officeart/2008/layout/VerticalCurvedList"/>
    <dgm:cxn modelId="{77A7A972-40B6-441D-A455-BED5B4FA0B02}" type="presParOf" srcId="{E6409A6F-5F2F-4BE1-B470-C8CC05BE3DA2}" destId="{2EEEA626-C22F-479C-8269-7BD8DBD2758E}" srcOrd="0" destOrd="0" presId="urn:microsoft.com/office/officeart/2008/layout/VerticalCurvedList"/>
    <dgm:cxn modelId="{47C5C780-23B5-4DCB-B166-C808C68B5625}" type="presParOf" srcId="{E6409A6F-5F2F-4BE1-B470-C8CC05BE3DA2}" destId="{574C93FD-66DA-4E6A-80DD-0A1120BEC4AD}" srcOrd="1" destOrd="0" presId="urn:microsoft.com/office/officeart/2008/layout/VerticalCurvedList"/>
    <dgm:cxn modelId="{DED06577-DC98-43B9-861A-F43FCC916D29}" type="presParOf" srcId="{E6409A6F-5F2F-4BE1-B470-C8CC05BE3DA2}" destId="{00D19A24-4004-42BB-A82F-30F2BA2E47EC}" srcOrd="2" destOrd="0" presId="urn:microsoft.com/office/officeart/2008/layout/VerticalCurvedList"/>
    <dgm:cxn modelId="{64D03735-97AC-4D26-836A-4CA3C8285731}" type="presParOf" srcId="{E6409A6F-5F2F-4BE1-B470-C8CC05BE3DA2}" destId="{D54ADBC1-6661-43D1-86C2-F98C16E03186}" srcOrd="3" destOrd="0" presId="urn:microsoft.com/office/officeart/2008/layout/VerticalCurvedList"/>
    <dgm:cxn modelId="{CC04D41F-4A7C-40AB-A6C8-C0F51BAAB8A8}" type="presParOf" srcId="{D049CED1-2AD6-46F7-8D3B-37C2125C52D5}" destId="{C097E0FD-A0E6-4550-954B-6199DD090E03}" srcOrd="1" destOrd="0" presId="urn:microsoft.com/office/officeart/2008/layout/VerticalCurvedList"/>
    <dgm:cxn modelId="{B17D5F2D-89C4-4507-845A-E1C5AB5A1127}" type="presParOf" srcId="{D049CED1-2AD6-46F7-8D3B-37C2125C52D5}" destId="{D80EA876-0151-4AFB-B06D-57C4367E44DB}" srcOrd="2" destOrd="0" presId="urn:microsoft.com/office/officeart/2008/layout/VerticalCurvedList"/>
    <dgm:cxn modelId="{71B8C19A-354E-49A6-92EB-A3AC41353193}" type="presParOf" srcId="{D80EA876-0151-4AFB-B06D-57C4367E44DB}" destId="{85996208-70C8-4026-A1FC-D12DE94207FE}" srcOrd="0" destOrd="0" presId="urn:microsoft.com/office/officeart/2008/layout/VerticalCurvedList"/>
    <dgm:cxn modelId="{246B31AD-80B8-4822-B941-D40B56242ED6}" type="presParOf" srcId="{D049CED1-2AD6-46F7-8D3B-37C2125C52D5}" destId="{567EDCEA-CEA6-4AC3-90E1-9FAABB555D4E}" srcOrd="3" destOrd="0" presId="urn:microsoft.com/office/officeart/2008/layout/VerticalCurvedList"/>
    <dgm:cxn modelId="{A3846872-7511-4E4B-A057-567BC02BEF6F}" type="presParOf" srcId="{D049CED1-2AD6-46F7-8D3B-37C2125C52D5}" destId="{4E0B8202-BAEF-49C9-B1E9-F570140D03AE}" srcOrd="4" destOrd="0" presId="urn:microsoft.com/office/officeart/2008/layout/VerticalCurvedList"/>
    <dgm:cxn modelId="{0AA36275-BAE7-44E6-9323-643B3411E1C3}" type="presParOf" srcId="{4E0B8202-BAEF-49C9-B1E9-F570140D03AE}" destId="{8F1BEB10-82FA-49D3-9085-094B7F2A79E1}" srcOrd="0" destOrd="0" presId="urn:microsoft.com/office/officeart/2008/layout/VerticalCurvedList"/>
    <dgm:cxn modelId="{58531C2C-CA32-4D79-A195-24AE20EAA203}" type="presParOf" srcId="{D049CED1-2AD6-46F7-8D3B-37C2125C52D5}" destId="{D4A22EF8-0FD7-4BFA-8A02-5FF6A3D8D066}" srcOrd="5" destOrd="0" presId="urn:microsoft.com/office/officeart/2008/layout/VerticalCurvedList"/>
    <dgm:cxn modelId="{AAE6DBDC-2A93-49EC-807D-DBC2B770C14B}" type="presParOf" srcId="{D049CED1-2AD6-46F7-8D3B-37C2125C52D5}" destId="{81D10719-2EC5-4AF9-A4AA-3B155EE071B2}" srcOrd="6" destOrd="0" presId="urn:microsoft.com/office/officeart/2008/layout/VerticalCurvedList"/>
    <dgm:cxn modelId="{94455559-F18C-461A-9815-F6A31A28DB41}" type="presParOf" srcId="{81D10719-2EC5-4AF9-A4AA-3B155EE071B2}" destId="{BE3A6746-AAB3-4269-B091-D67B1025E4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38508-17E5-40C8-B069-60DE8817995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8FC4F171-8F85-44CD-BFF7-40A2295C85B9}">
      <dgm:prSet/>
      <dgm:spPr/>
      <dgm:t>
        <a:bodyPr/>
        <a:lstStyle/>
        <a:p>
          <a:pPr rtl="0"/>
          <a:r>
            <a:rPr lang="ru-RU" b="1" smtClean="0"/>
            <a:t>Стремление Ягайло получить поддержку в династической борьбе.</a:t>
          </a:r>
          <a:endParaRPr lang="be-BY"/>
        </a:p>
      </dgm:t>
    </dgm:pt>
    <dgm:pt modelId="{C7F08238-FF89-4AB7-8D62-63A1ECA7EDAD}" type="parTrans" cxnId="{FB7C4C84-A526-4C1F-BC74-B997FEDE6C66}">
      <dgm:prSet/>
      <dgm:spPr/>
      <dgm:t>
        <a:bodyPr/>
        <a:lstStyle/>
        <a:p>
          <a:endParaRPr lang="ru-RU"/>
        </a:p>
      </dgm:t>
    </dgm:pt>
    <dgm:pt modelId="{6205C47D-7CA9-4814-A9CC-D8C7099E5A08}" type="sibTrans" cxnId="{FB7C4C84-A526-4C1F-BC74-B997FEDE6C66}">
      <dgm:prSet/>
      <dgm:spPr/>
      <dgm:t>
        <a:bodyPr/>
        <a:lstStyle/>
        <a:p>
          <a:endParaRPr lang="ru-RU"/>
        </a:p>
      </dgm:t>
    </dgm:pt>
    <dgm:pt modelId="{B3703C9D-763A-48EE-AD56-BE34905A91F3}">
      <dgm:prSet/>
      <dgm:spPr/>
      <dgm:t>
        <a:bodyPr/>
        <a:lstStyle/>
        <a:p>
          <a:pPr rtl="0"/>
          <a:r>
            <a:rPr lang="ru-RU" b="1" smtClean="0"/>
            <a:t>Стремление польских феодалов укрепить Польшу в союзе с ВКЛ.</a:t>
          </a:r>
          <a:endParaRPr lang="be-BY"/>
        </a:p>
      </dgm:t>
    </dgm:pt>
    <dgm:pt modelId="{8D6DA4B0-B60F-4043-A737-1A71589B4F9E}" type="parTrans" cxnId="{B6D9D670-DB23-41F3-86D7-D06CE7519E34}">
      <dgm:prSet/>
      <dgm:spPr/>
      <dgm:t>
        <a:bodyPr/>
        <a:lstStyle/>
        <a:p>
          <a:endParaRPr lang="ru-RU"/>
        </a:p>
      </dgm:t>
    </dgm:pt>
    <dgm:pt modelId="{9E5937F5-CD0F-4F38-8AFB-1C52BEAEC27D}" type="sibTrans" cxnId="{B6D9D670-DB23-41F3-86D7-D06CE7519E34}">
      <dgm:prSet/>
      <dgm:spPr/>
      <dgm:t>
        <a:bodyPr/>
        <a:lstStyle/>
        <a:p>
          <a:endParaRPr lang="ru-RU"/>
        </a:p>
      </dgm:t>
    </dgm:pt>
    <dgm:pt modelId="{14C4DD20-B484-455C-8B77-51AC85640F7E}">
      <dgm:prSet/>
      <dgm:spPr/>
      <dgm:t>
        <a:bodyPr/>
        <a:lstStyle/>
        <a:p>
          <a:pPr rtl="0"/>
          <a:r>
            <a:rPr lang="ru-RU" b="1" smtClean="0"/>
            <a:t>Династический кризис в Польше.</a:t>
          </a:r>
          <a:endParaRPr lang="be-BY"/>
        </a:p>
      </dgm:t>
    </dgm:pt>
    <dgm:pt modelId="{F5B8B7EC-CDA9-4375-91CF-45D7C478F655}" type="parTrans" cxnId="{7200999B-F861-451D-BA18-BD107DBA97BA}">
      <dgm:prSet/>
      <dgm:spPr/>
      <dgm:t>
        <a:bodyPr/>
        <a:lstStyle/>
        <a:p>
          <a:endParaRPr lang="ru-RU"/>
        </a:p>
      </dgm:t>
    </dgm:pt>
    <dgm:pt modelId="{D9C79EC0-B7CC-427E-AE64-B937711D7876}" type="sibTrans" cxnId="{7200999B-F861-451D-BA18-BD107DBA97BA}">
      <dgm:prSet/>
      <dgm:spPr/>
      <dgm:t>
        <a:bodyPr/>
        <a:lstStyle/>
        <a:p>
          <a:endParaRPr lang="ru-RU"/>
        </a:p>
      </dgm:t>
    </dgm:pt>
    <dgm:pt modelId="{5BB80134-DF1C-4CF8-A8AB-1A6996F4BD72}">
      <dgm:prSet/>
      <dgm:spPr/>
      <dgm:t>
        <a:bodyPr/>
        <a:lstStyle/>
        <a:p>
          <a:pPr rtl="0"/>
          <a:r>
            <a:rPr lang="ru-RU" b="1" smtClean="0"/>
            <a:t>Желание поляков распространить католичество в ВКЛ.</a:t>
          </a:r>
          <a:endParaRPr lang="be-BY"/>
        </a:p>
      </dgm:t>
    </dgm:pt>
    <dgm:pt modelId="{5BB538D1-DE93-4B8F-95F6-7D81A5D29FDC}" type="parTrans" cxnId="{897B747A-94C2-4331-B349-3C4A339FFE41}">
      <dgm:prSet/>
      <dgm:spPr/>
      <dgm:t>
        <a:bodyPr/>
        <a:lstStyle/>
        <a:p>
          <a:endParaRPr lang="ru-RU"/>
        </a:p>
      </dgm:t>
    </dgm:pt>
    <dgm:pt modelId="{D59E7ED7-545F-43A9-A11F-FC8E6A02B318}" type="sibTrans" cxnId="{897B747A-94C2-4331-B349-3C4A339FFE41}">
      <dgm:prSet/>
      <dgm:spPr/>
      <dgm:t>
        <a:bodyPr/>
        <a:lstStyle/>
        <a:p>
          <a:endParaRPr lang="ru-RU"/>
        </a:p>
      </dgm:t>
    </dgm:pt>
    <dgm:pt modelId="{B098B41D-9230-4881-8E81-DC677B94EAC9}">
      <dgm:prSet/>
      <dgm:spPr/>
      <dgm:t>
        <a:bodyPr/>
        <a:lstStyle/>
        <a:p>
          <a:pPr rtl="0"/>
          <a:r>
            <a:rPr lang="ru-RU" b="1" smtClean="0"/>
            <a:t>Внешняя угроза со стороны крестоносцев для ВКЛ и Польши.</a:t>
          </a:r>
          <a:endParaRPr lang="be-BY"/>
        </a:p>
      </dgm:t>
    </dgm:pt>
    <dgm:pt modelId="{86370798-7036-4CB1-ACBD-15D752B33DBA}" type="parTrans" cxnId="{4E5356E0-0F33-4D44-9B5B-44C1BADE75A6}">
      <dgm:prSet/>
      <dgm:spPr/>
      <dgm:t>
        <a:bodyPr/>
        <a:lstStyle/>
        <a:p>
          <a:endParaRPr lang="ru-RU"/>
        </a:p>
      </dgm:t>
    </dgm:pt>
    <dgm:pt modelId="{AA7BBA35-C402-4EA5-9211-B49AFA599A74}" type="sibTrans" cxnId="{4E5356E0-0F33-4D44-9B5B-44C1BADE75A6}">
      <dgm:prSet/>
      <dgm:spPr/>
      <dgm:t>
        <a:bodyPr/>
        <a:lstStyle/>
        <a:p>
          <a:endParaRPr lang="ru-RU"/>
        </a:p>
      </dgm:t>
    </dgm:pt>
    <dgm:pt modelId="{5E3F5D54-D327-4BD5-896F-50E177A68344}" type="pres">
      <dgm:prSet presAssocID="{3E438508-17E5-40C8-B069-60DE881799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8FB54-0B11-482A-87D9-492D7BED4DA0}" type="pres">
      <dgm:prSet presAssocID="{8FC4F171-8F85-44CD-BFF7-40A2295C85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02CF6-547D-43FF-A5C1-8CB15D6663D2}" type="pres">
      <dgm:prSet presAssocID="{6205C47D-7CA9-4814-A9CC-D8C7099E5A08}" presName="spacer" presStyleCnt="0"/>
      <dgm:spPr/>
    </dgm:pt>
    <dgm:pt modelId="{186D1AB6-4D92-4A24-8F35-ACA10B5201C8}" type="pres">
      <dgm:prSet presAssocID="{B3703C9D-763A-48EE-AD56-BE34905A91F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6A794-1D98-4AAB-81A6-314206CF2647}" type="pres">
      <dgm:prSet presAssocID="{9E5937F5-CD0F-4F38-8AFB-1C52BEAEC27D}" presName="spacer" presStyleCnt="0"/>
      <dgm:spPr/>
    </dgm:pt>
    <dgm:pt modelId="{9AB49B29-06FC-4322-AAAF-3ACE7BAA0C38}" type="pres">
      <dgm:prSet presAssocID="{14C4DD20-B484-455C-8B77-51AC85640F7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4968E-E7D0-4615-AFF0-A705AFADCEC8}" type="pres">
      <dgm:prSet presAssocID="{D9C79EC0-B7CC-427E-AE64-B937711D7876}" presName="spacer" presStyleCnt="0"/>
      <dgm:spPr/>
    </dgm:pt>
    <dgm:pt modelId="{F72DCD26-4B43-4BB1-82B9-7CCD8BEAF39F}" type="pres">
      <dgm:prSet presAssocID="{5BB80134-DF1C-4CF8-A8AB-1A6996F4BD7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15F3D-E4F8-4EE4-8C9E-016A2838EEB5}" type="pres">
      <dgm:prSet presAssocID="{D59E7ED7-545F-43A9-A11F-FC8E6A02B318}" presName="spacer" presStyleCnt="0"/>
      <dgm:spPr/>
    </dgm:pt>
    <dgm:pt modelId="{6EEE2C63-62FA-4A99-9C03-574B947AB1B4}" type="pres">
      <dgm:prSet presAssocID="{B098B41D-9230-4881-8E81-DC677B94EA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7280A-2ECB-4BEA-AC45-2E6238ED196F}" type="presOf" srcId="{3E438508-17E5-40C8-B069-60DE88179954}" destId="{5E3F5D54-D327-4BD5-896F-50E177A68344}" srcOrd="0" destOrd="0" presId="urn:microsoft.com/office/officeart/2005/8/layout/vList2"/>
    <dgm:cxn modelId="{D4C28A27-BFAB-418C-8446-FD36EF0BC3F8}" type="presOf" srcId="{5BB80134-DF1C-4CF8-A8AB-1A6996F4BD72}" destId="{F72DCD26-4B43-4BB1-82B9-7CCD8BEAF39F}" srcOrd="0" destOrd="0" presId="urn:microsoft.com/office/officeart/2005/8/layout/vList2"/>
    <dgm:cxn modelId="{7200999B-F861-451D-BA18-BD107DBA97BA}" srcId="{3E438508-17E5-40C8-B069-60DE88179954}" destId="{14C4DD20-B484-455C-8B77-51AC85640F7E}" srcOrd="2" destOrd="0" parTransId="{F5B8B7EC-CDA9-4375-91CF-45D7C478F655}" sibTransId="{D9C79EC0-B7CC-427E-AE64-B937711D7876}"/>
    <dgm:cxn modelId="{FB7C4C84-A526-4C1F-BC74-B997FEDE6C66}" srcId="{3E438508-17E5-40C8-B069-60DE88179954}" destId="{8FC4F171-8F85-44CD-BFF7-40A2295C85B9}" srcOrd="0" destOrd="0" parTransId="{C7F08238-FF89-4AB7-8D62-63A1ECA7EDAD}" sibTransId="{6205C47D-7CA9-4814-A9CC-D8C7099E5A08}"/>
    <dgm:cxn modelId="{1A7EE90E-2BB6-4D80-8BE1-4B60CC19C746}" type="presOf" srcId="{8FC4F171-8F85-44CD-BFF7-40A2295C85B9}" destId="{A5D8FB54-0B11-482A-87D9-492D7BED4DA0}" srcOrd="0" destOrd="0" presId="urn:microsoft.com/office/officeart/2005/8/layout/vList2"/>
    <dgm:cxn modelId="{897B747A-94C2-4331-B349-3C4A339FFE41}" srcId="{3E438508-17E5-40C8-B069-60DE88179954}" destId="{5BB80134-DF1C-4CF8-A8AB-1A6996F4BD72}" srcOrd="3" destOrd="0" parTransId="{5BB538D1-DE93-4B8F-95F6-7D81A5D29FDC}" sibTransId="{D59E7ED7-545F-43A9-A11F-FC8E6A02B318}"/>
    <dgm:cxn modelId="{4E5356E0-0F33-4D44-9B5B-44C1BADE75A6}" srcId="{3E438508-17E5-40C8-B069-60DE88179954}" destId="{B098B41D-9230-4881-8E81-DC677B94EAC9}" srcOrd="4" destOrd="0" parTransId="{86370798-7036-4CB1-ACBD-15D752B33DBA}" sibTransId="{AA7BBA35-C402-4EA5-9211-B49AFA599A74}"/>
    <dgm:cxn modelId="{FAAC4286-ACED-4BCA-9E0A-CE5CC8A9441C}" type="presOf" srcId="{14C4DD20-B484-455C-8B77-51AC85640F7E}" destId="{9AB49B29-06FC-4322-AAAF-3ACE7BAA0C38}" srcOrd="0" destOrd="0" presId="urn:microsoft.com/office/officeart/2005/8/layout/vList2"/>
    <dgm:cxn modelId="{C9EDC6B6-C051-4672-B52B-103E4E5F36BA}" type="presOf" srcId="{B098B41D-9230-4881-8E81-DC677B94EAC9}" destId="{6EEE2C63-62FA-4A99-9C03-574B947AB1B4}" srcOrd="0" destOrd="0" presId="urn:microsoft.com/office/officeart/2005/8/layout/vList2"/>
    <dgm:cxn modelId="{139DEC77-D664-4EF0-84A5-3F89B7A522E5}" type="presOf" srcId="{B3703C9D-763A-48EE-AD56-BE34905A91F3}" destId="{186D1AB6-4D92-4A24-8F35-ACA10B5201C8}" srcOrd="0" destOrd="0" presId="urn:microsoft.com/office/officeart/2005/8/layout/vList2"/>
    <dgm:cxn modelId="{B6D9D670-DB23-41F3-86D7-D06CE7519E34}" srcId="{3E438508-17E5-40C8-B069-60DE88179954}" destId="{B3703C9D-763A-48EE-AD56-BE34905A91F3}" srcOrd="1" destOrd="0" parTransId="{8D6DA4B0-B60F-4043-A737-1A71589B4F9E}" sibTransId="{9E5937F5-CD0F-4F38-8AFB-1C52BEAEC27D}"/>
    <dgm:cxn modelId="{122CC6EE-2B13-4690-985B-96E27B3ECA02}" type="presParOf" srcId="{5E3F5D54-D327-4BD5-896F-50E177A68344}" destId="{A5D8FB54-0B11-482A-87D9-492D7BED4DA0}" srcOrd="0" destOrd="0" presId="urn:microsoft.com/office/officeart/2005/8/layout/vList2"/>
    <dgm:cxn modelId="{F6F9F3CF-37B3-410E-B869-AAA1E44C49CC}" type="presParOf" srcId="{5E3F5D54-D327-4BD5-896F-50E177A68344}" destId="{06802CF6-547D-43FF-A5C1-8CB15D6663D2}" srcOrd="1" destOrd="0" presId="urn:microsoft.com/office/officeart/2005/8/layout/vList2"/>
    <dgm:cxn modelId="{FCA586E2-837A-4011-903C-DAE7CE90E33D}" type="presParOf" srcId="{5E3F5D54-D327-4BD5-896F-50E177A68344}" destId="{186D1AB6-4D92-4A24-8F35-ACA10B5201C8}" srcOrd="2" destOrd="0" presId="urn:microsoft.com/office/officeart/2005/8/layout/vList2"/>
    <dgm:cxn modelId="{C48FD1AD-7A2F-42A4-BC36-14BFCBD6A54A}" type="presParOf" srcId="{5E3F5D54-D327-4BD5-896F-50E177A68344}" destId="{9C26A794-1D98-4AAB-81A6-314206CF2647}" srcOrd="3" destOrd="0" presId="urn:microsoft.com/office/officeart/2005/8/layout/vList2"/>
    <dgm:cxn modelId="{D052071A-1C2B-45F9-9615-DEA8F827D29A}" type="presParOf" srcId="{5E3F5D54-D327-4BD5-896F-50E177A68344}" destId="{9AB49B29-06FC-4322-AAAF-3ACE7BAA0C38}" srcOrd="4" destOrd="0" presId="urn:microsoft.com/office/officeart/2005/8/layout/vList2"/>
    <dgm:cxn modelId="{9DF7F307-42A3-426C-B9A8-5C6794333886}" type="presParOf" srcId="{5E3F5D54-D327-4BD5-896F-50E177A68344}" destId="{B814968E-E7D0-4615-AFF0-A705AFADCEC8}" srcOrd="5" destOrd="0" presId="urn:microsoft.com/office/officeart/2005/8/layout/vList2"/>
    <dgm:cxn modelId="{D4F018FC-B67E-4C50-BE18-910F2956ED27}" type="presParOf" srcId="{5E3F5D54-D327-4BD5-896F-50E177A68344}" destId="{F72DCD26-4B43-4BB1-82B9-7CCD8BEAF39F}" srcOrd="6" destOrd="0" presId="urn:microsoft.com/office/officeart/2005/8/layout/vList2"/>
    <dgm:cxn modelId="{2795EC73-8112-4159-8932-D43989AFE3E2}" type="presParOf" srcId="{5E3F5D54-D327-4BD5-896F-50E177A68344}" destId="{96615F3D-E4F8-4EE4-8C9E-016A2838EEB5}" srcOrd="7" destOrd="0" presId="urn:microsoft.com/office/officeart/2005/8/layout/vList2"/>
    <dgm:cxn modelId="{3AF5926A-3D54-4559-849C-C014E3DAE8E3}" type="presParOf" srcId="{5E3F5D54-D327-4BD5-896F-50E177A68344}" destId="{6EEE2C63-62FA-4A99-9C03-574B947AB1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5097F-489B-45D6-9D4A-BFD0DA996578}" type="doc">
      <dgm:prSet loTypeId="urn:microsoft.com/office/officeart/2005/8/layout/matrix1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B18144A-7691-44A6-B089-DEC7B6C953F8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bg1"/>
              </a:solidFill>
            </a:rPr>
            <a:t>ВКЛ (Ягайло) и Польша (Ядвига</a:t>
          </a:r>
          <a:r>
            <a:rPr lang="ru-RU" sz="2800" b="1" dirty="0" smtClean="0">
              <a:solidFill>
                <a:schemeClr val="bg1"/>
              </a:solidFill>
            </a:rPr>
            <a:t>)</a:t>
          </a:r>
          <a:endParaRPr lang="be-BY" sz="2800" dirty="0">
            <a:solidFill>
              <a:schemeClr val="bg1"/>
            </a:solidFill>
          </a:endParaRPr>
        </a:p>
      </dgm:t>
    </dgm:pt>
    <dgm:pt modelId="{2F43FE48-D6ED-452D-B5F0-ABCA7CDF3CCC}" type="parTrans" cxnId="{B86744C5-8086-4B04-82FC-7CE10A380146}">
      <dgm:prSet/>
      <dgm:spPr/>
      <dgm:t>
        <a:bodyPr/>
        <a:lstStyle/>
        <a:p>
          <a:endParaRPr lang="ru-RU" sz="2800"/>
        </a:p>
      </dgm:t>
    </dgm:pt>
    <dgm:pt modelId="{C6F067C4-0D45-4159-9729-25DCFA13E6C7}" type="sibTrans" cxnId="{B86744C5-8086-4B04-82FC-7CE10A380146}">
      <dgm:prSet/>
      <dgm:spPr/>
      <dgm:t>
        <a:bodyPr/>
        <a:lstStyle/>
        <a:p>
          <a:endParaRPr lang="ru-RU" sz="2800"/>
        </a:p>
      </dgm:t>
    </dgm:pt>
    <dgm:pt modelId="{CDE09A1E-4AB3-4A48-9991-DE969A6C3B90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bg1"/>
              </a:solidFill>
            </a:rPr>
            <a:t>Ягайло должен принять католичество, жениться на Ядвиге и стать польским королём (династическая уния</a:t>
          </a:r>
          <a:r>
            <a:rPr lang="ru-RU" sz="2800" b="1" dirty="0" smtClean="0">
              <a:solidFill>
                <a:schemeClr val="bg1"/>
              </a:solidFill>
            </a:rPr>
            <a:t>)</a:t>
          </a:r>
          <a:endParaRPr lang="be-BY" sz="2800" dirty="0">
            <a:solidFill>
              <a:schemeClr val="bg1"/>
            </a:solidFill>
          </a:endParaRPr>
        </a:p>
      </dgm:t>
    </dgm:pt>
    <dgm:pt modelId="{B5986A67-E07E-4B09-A133-903FAAAB117C}" type="parTrans" cxnId="{3EF0F495-3403-4991-B2A6-FF1EA31EB546}">
      <dgm:prSet/>
      <dgm:spPr/>
      <dgm:t>
        <a:bodyPr/>
        <a:lstStyle/>
        <a:p>
          <a:endParaRPr lang="ru-RU" sz="2800"/>
        </a:p>
      </dgm:t>
    </dgm:pt>
    <dgm:pt modelId="{2BF7D176-2969-45CC-92D8-330C0A788278}" type="sibTrans" cxnId="{3EF0F495-3403-4991-B2A6-FF1EA31EB546}">
      <dgm:prSet/>
      <dgm:spPr/>
      <dgm:t>
        <a:bodyPr/>
        <a:lstStyle/>
        <a:p>
          <a:endParaRPr lang="ru-RU" sz="2800"/>
        </a:p>
      </dgm:t>
    </dgm:pt>
    <dgm:pt modelId="{C9E47A53-AC50-4B76-B711-4F94ACDD75E4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bg1"/>
              </a:solidFill>
            </a:rPr>
            <a:t>Ягайло должен распространить католичество в </a:t>
          </a:r>
          <a:r>
            <a:rPr lang="ru-RU" sz="2800" b="1" dirty="0" smtClean="0">
              <a:solidFill>
                <a:schemeClr val="bg1"/>
              </a:solidFill>
            </a:rPr>
            <a:t>Литве</a:t>
          </a:r>
          <a:endParaRPr lang="be-BY" sz="2800" dirty="0">
            <a:solidFill>
              <a:schemeClr val="bg1"/>
            </a:solidFill>
          </a:endParaRPr>
        </a:p>
      </dgm:t>
    </dgm:pt>
    <dgm:pt modelId="{1A50FEB6-EE8D-4842-AA42-17725415FB30}" type="parTrans" cxnId="{4D08BAB6-7023-4FA1-8300-F0710215442C}">
      <dgm:prSet/>
      <dgm:spPr/>
      <dgm:t>
        <a:bodyPr/>
        <a:lstStyle/>
        <a:p>
          <a:endParaRPr lang="ru-RU" sz="2800"/>
        </a:p>
      </dgm:t>
    </dgm:pt>
    <dgm:pt modelId="{4178E6D6-FCA8-40E2-AEC9-8C7BE4715168}" type="sibTrans" cxnId="{4D08BAB6-7023-4FA1-8300-F0710215442C}">
      <dgm:prSet/>
      <dgm:spPr/>
      <dgm:t>
        <a:bodyPr/>
        <a:lstStyle/>
        <a:p>
          <a:endParaRPr lang="ru-RU" sz="2800"/>
        </a:p>
      </dgm:t>
    </dgm:pt>
    <dgm:pt modelId="{61E26910-139B-4040-81CA-DEB83E2C3C13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bg1"/>
              </a:solidFill>
            </a:rPr>
            <a:t>Совместная борьба ВКЛ и Польши с Тевтонским </a:t>
          </a:r>
          <a:r>
            <a:rPr lang="ru-RU" sz="2800" b="1" dirty="0" smtClean="0">
              <a:solidFill>
                <a:schemeClr val="bg1"/>
              </a:solidFill>
            </a:rPr>
            <a:t>орденом</a:t>
          </a:r>
          <a:endParaRPr lang="be-BY" sz="2800" dirty="0">
            <a:solidFill>
              <a:schemeClr val="bg1"/>
            </a:solidFill>
          </a:endParaRPr>
        </a:p>
      </dgm:t>
    </dgm:pt>
    <dgm:pt modelId="{DA678F24-6CDF-40A5-ABCA-285B0B2D652C}" type="parTrans" cxnId="{C4C9C3A8-BD57-4BD4-BA30-6423F3D706A4}">
      <dgm:prSet/>
      <dgm:spPr/>
      <dgm:t>
        <a:bodyPr/>
        <a:lstStyle/>
        <a:p>
          <a:endParaRPr lang="ru-RU" sz="2800"/>
        </a:p>
      </dgm:t>
    </dgm:pt>
    <dgm:pt modelId="{08A6E7EC-80C9-4D11-B71B-CD3F5BD7535E}" type="sibTrans" cxnId="{C4C9C3A8-BD57-4BD4-BA30-6423F3D706A4}">
      <dgm:prSet/>
      <dgm:spPr/>
      <dgm:t>
        <a:bodyPr/>
        <a:lstStyle/>
        <a:p>
          <a:endParaRPr lang="ru-RU" sz="2800"/>
        </a:p>
      </dgm:t>
    </dgm:pt>
    <dgm:pt modelId="{516EA2E4-7CE5-4DCE-8A28-449180CDB005}">
      <dgm:prSet custT="1"/>
      <dgm:spPr/>
      <dgm:t>
        <a:bodyPr/>
        <a:lstStyle/>
        <a:p>
          <a:pPr rtl="0"/>
          <a:endParaRPr lang="be-BY" sz="2800" dirty="0"/>
        </a:p>
      </dgm:t>
    </dgm:pt>
    <dgm:pt modelId="{9EA7DF95-9B8C-4394-A546-FD006AE18A4C}" type="parTrans" cxnId="{F535E4C2-9505-4BD4-BA09-14A17D7C68A9}">
      <dgm:prSet/>
      <dgm:spPr/>
      <dgm:t>
        <a:bodyPr/>
        <a:lstStyle/>
        <a:p>
          <a:endParaRPr lang="ru-RU"/>
        </a:p>
      </dgm:t>
    </dgm:pt>
    <dgm:pt modelId="{70C569AA-2C47-4257-A3A5-89461693859B}" type="sibTrans" cxnId="{F535E4C2-9505-4BD4-BA09-14A17D7C68A9}">
      <dgm:prSet/>
      <dgm:spPr/>
      <dgm:t>
        <a:bodyPr/>
        <a:lstStyle/>
        <a:p>
          <a:endParaRPr lang="ru-RU"/>
        </a:p>
      </dgm:t>
    </dgm:pt>
    <dgm:pt modelId="{7DF504C0-65CA-4CF0-9BFB-307D41BF3E20}" type="pres">
      <dgm:prSet presAssocID="{80A5097F-489B-45D6-9D4A-BFD0DA9965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F80AB-E098-44D1-B789-2D0EBC75D7D8}" type="pres">
      <dgm:prSet presAssocID="{80A5097F-489B-45D6-9D4A-BFD0DA996578}" presName="matrix" presStyleCnt="0"/>
      <dgm:spPr/>
    </dgm:pt>
    <dgm:pt modelId="{6DB6122B-83A1-4AEF-9BDA-F44B4466F1AE}" type="pres">
      <dgm:prSet presAssocID="{80A5097F-489B-45D6-9D4A-BFD0DA996578}" presName="tile1" presStyleLbl="node1" presStyleIdx="0" presStyleCnt="4"/>
      <dgm:spPr/>
      <dgm:t>
        <a:bodyPr/>
        <a:lstStyle/>
        <a:p>
          <a:endParaRPr lang="ru-RU"/>
        </a:p>
      </dgm:t>
    </dgm:pt>
    <dgm:pt modelId="{D69316E9-E822-45E5-B8A4-60CE16CC3F6C}" type="pres">
      <dgm:prSet presAssocID="{80A5097F-489B-45D6-9D4A-BFD0DA9965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E42C7-5AFB-45B4-8AB5-153C3A918721}" type="pres">
      <dgm:prSet presAssocID="{80A5097F-489B-45D6-9D4A-BFD0DA996578}" presName="tile2" presStyleLbl="node1" presStyleIdx="1" presStyleCnt="4"/>
      <dgm:spPr/>
      <dgm:t>
        <a:bodyPr/>
        <a:lstStyle/>
        <a:p>
          <a:endParaRPr lang="ru-RU"/>
        </a:p>
      </dgm:t>
    </dgm:pt>
    <dgm:pt modelId="{9B5ECA92-75CB-4B7F-A390-FF2A645468FB}" type="pres">
      <dgm:prSet presAssocID="{80A5097F-489B-45D6-9D4A-BFD0DA9965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8047F-D2D3-42C9-92DE-50D3C4835FA0}" type="pres">
      <dgm:prSet presAssocID="{80A5097F-489B-45D6-9D4A-BFD0DA996578}" presName="tile3" presStyleLbl="node1" presStyleIdx="2" presStyleCnt="4"/>
      <dgm:spPr/>
      <dgm:t>
        <a:bodyPr/>
        <a:lstStyle/>
        <a:p>
          <a:endParaRPr lang="ru-RU"/>
        </a:p>
      </dgm:t>
    </dgm:pt>
    <dgm:pt modelId="{E59C64A1-23A6-41E7-AC87-E366D526C46A}" type="pres">
      <dgm:prSet presAssocID="{80A5097F-489B-45D6-9D4A-BFD0DA9965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4ACD7-1153-4010-9CE5-0BA71B667DB5}" type="pres">
      <dgm:prSet presAssocID="{80A5097F-489B-45D6-9D4A-BFD0DA996578}" presName="tile4" presStyleLbl="node1" presStyleIdx="3" presStyleCnt="4"/>
      <dgm:spPr/>
      <dgm:t>
        <a:bodyPr/>
        <a:lstStyle/>
        <a:p>
          <a:endParaRPr lang="ru-RU"/>
        </a:p>
      </dgm:t>
    </dgm:pt>
    <dgm:pt modelId="{77C06E23-BC19-4FAF-AFBB-2658856D9C25}" type="pres">
      <dgm:prSet presAssocID="{80A5097F-489B-45D6-9D4A-BFD0DA9965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2B92-F884-4F12-A075-696A46CEECA5}" type="pres">
      <dgm:prSet presAssocID="{80A5097F-489B-45D6-9D4A-BFD0DA99657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5E4C2-9505-4BD4-BA09-14A17D7C68A9}" srcId="{80A5097F-489B-45D6-9D4A-BFD0DA996578}" destId="{516EA2E4-7CE5-4DCE-8A28-449180CDB005}" srcOrd="0" destOrd="0" parTransId="{9EA7DF95-9B8C-4394-A546-FD006AE18A4C}" sibTransId="{70C569AA-2C47-4257-A3A5-89461693859B}"/>
    <dgm:cxn modelId="{9C35102F-66CA-4DCE-B89E-45DA6140C8EE}" type="presOf" srcId="{CDE09A1E-4AB3-4A48-9991-DE969A6C3B90}" destId="{9B5ECA92-75CB-4B7F-A390-FF2A645468FB}" srcOrd="1" destOrd="0" presId="urn:microsoft.com/office/officeart/2005/8/layout/matrix1"/>
    <dgm:cxn modelId="{0BB0F471-2703-48F3-A443-D71EC03B9F20}" type="presOf" srcId="{C9E47A53-AC50-4B76-B711-4F94ACDD75E4}" destId="{FB58047F-D2D3-42C9-92DE-50D3C4835FA0}" srcOrd="0" destOrd="0" presId="urn:microsoft.com/office/officeart/2005/8/layout/matrix1"/>
    <dgm:cxn modelId="{31C00ED3-3C37-4274-8401-302CB3C2D534}" type="presOf" srcId="{DB18144A-7691-44A6-B089-DEC7B6C953F8}" destId="{6DB6122B-83A1-4AEF-9BDA-F44B4466F1AE}" srcOrd="0" destOrd="0" presId="urn:microsoft.com/office/officeart/2005/8/layout/matrix1"/>
    <dgm:cxn modelId="{4D08BAB6-7023-4FA1-8300-F0710215442C}" srcId="{516EA2E4-7CE5-4DCE-8A28-449180CDB005}" destId="{C9E47A53-AC50-4B76-B711-4F94ACDD75E4}" srcOrd="2" destOrd="0" parTransId="{1A50FEB6-EE8D-4842-AA42-17725415FB30}" sibTransId="{4178E6D6-FCA8-40E2-AEC9-8C7BE4715168}"/>
    <dgm:cxn modelId="{4B27EF1F-0A8E-419A-B247-F831F35DD63B}" type="presOf" srcId="{516EA2E4-7CE5-4DCE-8A28-449180CDB005}" destId="{A7152B92-F884-4F12-A075-696A46CEECA5}" srcOrd="0" destOrd="0" presId="urn:microsoft.com/office/officeart/2005/8/layout/matrix1"/>
    <dgm:cxn modelId="{2A2205AE-B32D-4720-9930-7C71C74DBFDC}" type="presOf" srcId="{61E26910-139B-4040-81CA-DEB83E2C3C13}" destId="{3084ACD7-1153-4010-9CE5-0BA71B667DB5}" srcOrd="0" destOrd="0" presId="urn:microsoft.com/office/officeart/2005/8/layout/matrix1"/>
    <dgm:cxn modelId="{FD6E3404-7295-457D-9AE9-37884ABC863F}" type="presOf" srcId="{DB18144A-7691-44A6-B089-DEC7B6C953F8}" destId="{D69316E9-E822-45E5-B8A4-60CE16CC3F6C}" srcOrd="1" destOrd="0" presId="urn:microsoft.com/office/officeart/2005/8/layout/matrix1"/>
    <dgm:cxn modelId="{47FF5A7E-5494-49D3-AE88-5EC80562AFBC}" type="presOf" srcId="{CDE09A1E-4AB3-4A48-9991-DE969A6C3B90}" destId="{A4CE42C7-5AFB-45B4-8AB5-153C3A918721}" srcOrd="0" destOrd="0" presId="urn:microsoft.com/office/officeart/2005/8/layout/matrix1"/>
    <dgm:cxn modelId="{C4C9C3A8-BD57-4BD4-BA30-6423F3D706A4}" srcId="{516EA2E4-7CE5-4DCE-8A28-449180CDB005}" destId="{61E26910-139B-4040-81CA-DEB83E2C3C13}" srcOrd="3" destOrd="0" parTransId="{DA678F24-6CDF-40A5-ABCA-285B0B2D652C}" sibTransId="{08A6E7EC-80C9-4D11-B71B-CD3F5BD7535E}"/>
    <dgm:cxn modelId="{3EF0F495-3403-4991-B2A6-FF1EA31EB546}" srcId="{516EA2E4-7CE5-4DCE-8A28-449180CDB005}" destId="{CDE09A1E-4AB3-4A48-9991-DE969A6C3B90}" srcOrd="1" destOrd="0" parTransId="{B5986A67-E07E-4B09-A133-903FAAAB117C}" sibTransId="{2BF7D176-2969-45CC-92D8-330C0A788278}"/>
    <dgm:cxn modelId="{B86744C5-8086-4B04-82FC-7CE10A380146}" srcId="{516EA2E4-7CE5-4DCE-8A28-449180CDB005}" destId="{DB18144A-7691-44A6-B089-DEC7B6C953F8}" srcOrd="0" destOrd="0" parTransId="{2F43FE48-D6ED-452D-B5F0-ABCA7CDF3CCC}" sibTransId="{C6F067C4-0D45-4159-9729-25DCFA13E6C7}"/>
    <dgm:cxn modelId="{C23C1AFE-9101-46E3-B433-D4060B092765}" type="presOf" srcId="{C9E47A53-AC50-4B76-B711-4F94ACDD75E4}" destId="{E59C64A1-23A6-41E7-AC87-E366D526C46A}" srcOrd="1" destOrd="0" presId="urn:microsoft.com/office/officeart/2005/8/layout/matrix1"/>
    <dgm:cxn modelId="{D18AE372-F764-488F-BE45-BE867DABCCAF}" type="presOf" srcId="{80A5097F-489B-45D6-9D4A-BFD0DA996578}" destId="{7DF504C0-65CA-4CF0-9BFB-307D41BF3E20}" srcOrd="0" destOrd="0" presId="urn:microsoft.com/office/officeart/2005/8/layout/matrix1"/>
    <dgm:cxn modelId="{B742ED6A-073A-4350-A9EC-EAA99745723E}" type="presOf" srcId="{61E26910-139B-4040-81CA-DEB83E2C3C13}" destId="{77C06E23-BC19-4FAF-AFBB-2658856D9C25}" srcOrd="1" destOrd="0" presId="urn:microsoft.com/office/officeart/2005/8/layout/matrix1"/>
    <dgm:cxn modelId="{280206D3-565D-4177-8B63-E5404CEA472F}" type="presParOf" srcId="{7DF504C0-65CA-4CF0-9BFB-307D41BF3E20}" destId="{8A5F80AB-E098-44D1-B789-2D0EBC75D7D8}" srcOrd="0" destOrd="0" presId="urn:microsoft.com/office/officeart/2005/8/layout/matrix1"/>
    <dgm:cxn modelId="{2AF06B5E-12E8-442B-ADB0-E58EABE9095E}" type="presParOf" srcId="{8A5F80AB-E098-44D1-B789-2D0EBC75D7D8}" destId="{6DB6122B-83A1-4AEF-9BDA-F44B4466F1AE}" srcOrd="0" destOrd="0" presId="urn:microsoft.com/office/officeart/2005/8/layout/matrix1"/>
    <dgm:cxn modelId="{04ABD2A7-3FF1-4D05-B807-5E1B07E7D040}" type="presParOf" srcId="{8A5F80AB-E098-44D1-B789-2D0EBC75D7D8}" destId="{D69316E9-E822-45E5-B8A4-60CE16CC3F6C}" srcOrd="1" destOrd="0" presId="urn:microsoft.com/office/officeart/2005/8/layout/matrix1"/>
    <dgm:cxn modelId="{1AC39700-2BF0-403F-BAD7-8A1385F6814E}" type="presParOf" srcId="{8A5F80AB-E098-44D1-B789-2D0EBC75D7D8}" destId="{A4CE42C7-5AFB-45B4-8AB5-153C3A918721}" srcOrd="2" destOrd="0" presId="urn:microsoft.com/office/officeart/2005/8/layout/matrix1"/>
    <dgm:cxn modelId="{C7099A19-FF08-4113-8FFE-DAAE92B9BBD6}" type="presParOf" srcId="{8A5F80AB-E098-44D1-B789-2D0EBC75D7D8}" destId="{9B5ECA92-75CB-4B7F-A390-FF2A645468FB}" srcOrd="3" destOrd="0" presId="urn:microsoft.com/office/officeart/2005/8/layout/matrix1"/>
    <dgm:cxn modelId="{61AB0AA5-0541-4F39-9004-9B150568BBBF}" type="presParOf" srcId="{8A5F80AB-E098-44D1-B789-2D0EBC75D7D8}" destId="{FB58047F-D2D3-42C9-92DE-50D3C4835FA0}" srcOrd="4" destOrd="0" presId="urn:microsoft.com/office/officeart/2005/8/layout/matrix1"/>
    <dgm:cxn modelId="{2EDCBEBB-2D7A-4BA6-B186-BD254C2C2AF1}" type="presParOf" srcId="{8A5F80AB-E098-44D1-B789-2D0EBC75D7D8}" destId="{E59C64A1-23A6-41E7-AC87-E366D526C46A}" srcOrd="5" destOrd="0" presId="urn:microsoft.com/office/officeart/2005/8/layout/matrix1"/>
    <dgm:cxn modelId="{6D68C614-F1EC-4B0B-B26C-F69F47EF05EF}" type="presParOf" srcId="{8A5F80AB-E098-44D1-B789-2D0EBC75D7D8}" destId="{3084ACD7-1153-4010-9CE5-0BA71B667DB5}" srcOrd="6" destOrd="0" presId="urn:microsoft.com/office/officeart/2005/8/layout/matrix1"/>
    <dgm:cxn modelId="{F92381A4-7D04-49F4-83AC-9B787723EA54}" type="presParOf" srcId="{8A5F80AB-E098-44D1-B789-2D0EBC75D7D8}" destId="{77C06E23-BC19-4FAF-AFBB-2658856D9C25}" srcOrd="7" destOrd="0" presId="urn:microsoft.com/office/officeart/2005/8/layout/matrix1"/>
    <dgm:cxn modelId="{67689749-D31C-4680-A131-FFA0D3F7057F}" type="presParOf" srcId="{7DF504C0-65CA-4CF0-9BFB-307D41BF3E20}" destId="{A7152B92-F884-4F12-A075-696A46CEEC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BAF0A-E931-4212-A69B-EDB88172F573}" type="doc">
      <dgm:prSet loTypeId="urn:microsoft.com/office/officeart/2005/8/layout/chevron2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C265AD6-BA32-4BC6-B33F-DAE47A72C698}">
      <dgm:prSet/>
      <dgm:spPr/>
      <dgm:t>
        <a:bodyPr/>
        <a:lstStyle/>
        <a:p>
          <a:pPr rtl="0"/>
          <a:r>
            <a:rPr lang="ru-RU" b="1" u="sng" dirty="0" smtClean="0"/>
            <a:t>Персональная уния </a:t>
          </a:r>
          <a:r>
            <a:rPr lang="ru-RU" b="1" dirty="0" smtClean="0"/>
            <a:t>– объединение двух государств по властью одного монарха.</a:t>
          </a:r>
          <a:endParaRPr lang="be-BY" dirty="0"/>
        </a:p>
      </dgm:t>
    </dgm:pt>
    <dgm:pt modelId="{AED6972F-5D6E-4636-A9DC-FE997DF25088}" type="parTrans" cxnId="{425C12B3-1F6B-4A9D-B6A7-B68E9A97553A}">
      <dgm:prSet/>
      <dgm:spPr/>
      <dgm:t>
        <a:bodyPr/>
        <a:lstStyle/>
        <a:p>
          <a:endParaRPr lang="ru-RU"/>
        </a:p>
      </dgm:t>
    </dgm:pt>
    <dgm:pt modelId="{527DF247-FCA1-4FC4-8B16-3046EDB7506B}" type="sibTrans" cxnId="{425C12B3-1F6B-4A9D-B6A7-B68E9A97553A}">
      <dgm:prSet/>
      <dgm:spPr/>
      <dgm:t>
        <a:bodyPr/>
        <a:lstStyle/>
        <a:p>
          <a:endParaRPr lang="ru-RU"/>
        </a:p>
      </dgm:t>
    </dgm:pt>
    <dgm:pt modelId="{1BCBDB5B-CC77-490D-AD48-B408DDB552BE}">
      <dgm:prSet/>
      <dgm:spPr/>
      <dgm:t>
        <a:bodyPr/>
        <a:lstStyle/>
        <a:p>
          <a:pPr rtl="0"/>
          <a:r>
            <a:rPr lang="ru-RU" b="1" dirty="0" smtClean="0"/>
            <a:t>Недовольство православной части ВКЛ.</a:t>
          </a:r>
          <a:endParaRPr lang="be-BY" dirty="0"/>
        </a:p>
      </dgm:t>
    </dgm:pt>
    <dgm:pt modelId="{D383C74C-49C0-410B-87FF-4509400FE12C}" type="parTrans" cxnId="{05B84412-5F12-47C7-8A92-E3C71D1489A8}">
      <dgm:prSet/>
      <dgm:spPr/>
      <dgm:t>
        <a:bodyPr/>
        <a:lstStyle/>
        <a:p>
          <a:endParaRPr lang="ru-RU"/>
        </a:p>
      </dgm:t>
    </dgm:pt>
    <dgm:pt modelId="{BFDB9C7E-A4B4-4DF9-9D8D-2359BB226E45}" type="sibTrans" cxnId="{05B84412-5F12-47C7-8A92-E3C71D1489A8}">
      <dgm:prSet/>
      <dgm:spPr/>
      <dgm:t>
        <a:bodyPr/>
        <a:lstStyle/>
        <a:p>
          <a:endParaRPr lang="ru-RU"/>
        </a:p>
      </dgm:t>
    </dgm:pt>
    <dgm:pt modelId="{7F8E60DA-3E42-4393-8C87-72F673B62872}">
      <dgm:prSet/>
      <dgm:spPr/>
      <dgm:t>
        <a:bodyPr/>
        <a:lstStyle/>
        <a:p>
          <a:pPr rtl="0"/>
          <a:r>
            <a:rPr lang="ru-RU" b="1" dirty="0" smtClean="0"/>
            <a:t>Нарастание противоречий между феодалами католического и православного вероисповедания.</a:t>
          </a:r>
          <a:endParaRPr lang="be-BY" dirty="0"/>
        </a:p>
      </dgm:t>
    </dgm:pt>
    <dgm:pt modelId="{E733A16D-EF12-4257-84B0-6C6692ED967F}" type="parTrans" cxnId="{0961EAF7-12B4-4652-81C8-7F33C0B53C7A}">
      <dgm:prSet/>
      <dgm:spPr/>
      <dgm:t>
        <a:bodyPr/>
        <a:lstStyle/>
        <a:p>
          <a:endParaRPr lang="ru-RU"/>
        </a:p>
      </dgm:t>
    </dgm:pt>
    <dgm:pt modelId="{A240BDBF-12D1-4B4F-A753-1E30AA9DE8FC}" type="sibTrans" cxnId="{0961EAF7-12B4-4652-81C8-7F33C0B53C7A}">
      <dgm:prSet/>
      <dgm:spPr/>
      <dgm:t>
        <a:bodyPr/>
        <a:lstStyle/>
        <a:p>
          <a:endParaRPr lang="ru-RU"/>
        </a:p>
      </dgm:t>
    </dgm:pt>
    <dgm:pt modelId="{5CB53559-90E1-4B21-8747-5EF15D304A5F}">
      <dgm:prSet/>
      <dgm:spPr/>
      <dgm:t>
        <a:bodyPr/>
        <a:lstStyle/>
        <a:p>
          <a:pPr rtl="0"/>
          <a:r>
            <a:rPr lang="ru-RU" b="1" dirty="0" smtClean="0"/>
            <a:t>Укрепление обороноспособности ВКЛ и Польши.</a:t>
          </a:r>
          <a:endParaRPr lang="be-BY" dirty="0"/>
        </a:p>
      </dgm:t>
    </dgm:pt>
    <dgm:pt modelId="{EE7E0CCD-025C-469F-818E-4B0860F0F47A}" type="parTrans" cxnId="{23A48F95-E906-4D8C-ACDA-BA158D07E590}">
      <dgm:prSet/>
      <dgm:spPr/>
      <dgm:t>
        <a:bodyPr/>
        <a:lstStyle/>
        <a:p>
          <a:endParaRPr lang="ru-RU"/>
        </a:p>
      </dgm:t>
    </dgm:pt>
    <dgm:pt modelId="{C79C255F-581C-410D-9296-DB7FCFA302C5}" type="sibTrans" cxnId="{23A48F95-E906-4D8C-ACDA-BA158D07E590}">
      <dgm:prSet/>
      <dgm:spPr/>
      <dgm:t>
        <a:bodyPr/>
        <a:lstStyle/>
        <a:p>
          <a:endParaRPr lang="ru-RU"/>
        </a:p>
      </dgm:t>
    </dgm:pt>
    <dgm:pt modelId="{52ECBD27-2434-45EF-B3EF-ED1375014C10}">
      <dgm:prSet/>
      <dgm:spPr/>
      <dgm:t>
        <a:bodyPr/>
        <a:lstStyle/>
        <a:p>
          <a:pPr rtl="0"/>
          <a:endParaRPr lang="be-BY" dirty="0"/>
        </a:p>
      </dgm:t>
    </dgm:pt>
    <dgm:pt modelId="{C005A0F8-AD1A-4C79-9135-68F1E64E8863}" type="parTrans" cxnId="{1FFE226B-52F0-4F60-A8A3-DA7F7932A1A0}">
      <dgm:prSet/>
      <dgm:spPr/>
      <dgm:t>
        <a:bodyPr/>
        <a:lstStyle/>
        <a:p>
          <a:endParaRPr lang="ru-RU"/>
        </a:p>
      </dgm:t>
    </dgm:pt>
    <dgm:pt modelId="{7D395790-0855-4941-B846-54E230966B53}" type="sibTrans" cxnId="{1FFE226B-52F0-4F60-A8A3-DA7F7932A1A0}">
      <dgm:prSet/>
      <dgm:spPr/>
      <dgm:t>
        <a:bodyPr/>
        <a:lstStyle/>
        <a:p>
          <a:endParaRPr lang="ru-RU"/>
        </a:p>
      </dgm:t>
    </dgm:pt>
    <dgm:pt modelId="{5286F8DE-4045-4DE7-87B1-7C9F02E32665}">
      <dgm:prSet/>
      <dgm:spPr/>
      <dgm:t>
        <a:bodyPr/>
        <a:lstStyle/>
        <a:p>
          <a:pPr rtl="0"/>
          <a:endParaRPr lang="be-BY" dirty="0"/>
        </a:p>
      </dgm:t>
    </dgm:pt>
    <dgm:pt modelId="{D76D8F40-2EFB-4CEC-B920-5FB5709EF3B5}" type="parTrans" cxnId="{AD917D2C-8B1E-4D25-93F8-C1F1BD6CC52E}">
      <dgm:prSet/>
      <dgm:spPr/>
      <dgm:t>
        <a:bodyPr/>
        <a:lstStyle/>
        <a:p>
          <a:endParaRPr lang="ru-RU"/>
        </a:p>
      </dgm:t>
    </dgm:pt>
    <dgm:pt modelId="{49BA3E85-9D72-4701-A3BE-95D0327A37CB}" type="sibTrans" cxnId="{AD917D2C-8B1E-4D25-93F8-C1F1BD6CC52E}">
      <dgm:prSet/>
      <dgm:spPr/>
      <dgm:t>
        <a:bodyPr/>
        <a:lstStyle/>
        <a:p>
          <a:endParaRPr lang="ru-RU"/>
        </a:p>
      </dgm:t>
    </dgm:pt>
    <dgm:pt modelId="{66A48E1E-EDE7-456F-B0E8-EDA514848D23}">
      <dgm:prSet/>
      <dgm:spPr/>
      <dgm:t>
        <a:bodyPr/>
        <a:lstStyle/>
        <a:p>
          <a:pPr rtl="0"/>
          <a:endParaRPr lang="be-BY" dirty="0"/>
        </a:p>
      </dgm:t>
    </dgm:pt>
    <dgm:pt modelId="{FFFCF5FE-3B01-4BC1-A2D4-DDD0CDCEB5DC}" type="parTrans" cxnId="{C4F3B45E-4A5A-447C-85CD-929C21D9BBB1}">
      <dgm:prSet/>
      <dgm:spPr/>
      <dgm:t>
        <a:bodyPr/>
        <a:lstStyle/>
        <a:p>
          <a:endParaRPr lang="ru-RU"/>
        </a:p>
      </dgm:t>
    </dgm:pt>
    <dgm:pt modelId="{CD6F2F51-7ECF-4C44-8AA4-9E571AFDA33C}" type="sibTrans" cxnId="{C4F3B45E-4A5A-447C-85CD-929C21D9BBB1}">
      <dgm:prSet/>
      <dgm:spPr/>
      <dgm:t>
        <a:bodyPr/>
        <a:lstStyle/>
        <a:p>
          <a:endParaRPr lang="ru-RU"/>
        </a:p>
      </dgm:t>
    </dgm:pt>
    <dgm:pt modelId="{415E8F35-9A8D-40C8-A001-224ACD8C1A77}">
      <dgm:prSet/>
      <dgm:spPr/>
      <dgm:t>
        <a:bodyPr/>
        <a:lstStyle/>
        <a:p>
          <a:pPr rtl="0"/>
          <a:endParaRPr lang="be-BY" dirty="0"/>
        </a:p>
      </dgm:t>
    </dgm:pt>
    <dgm:pt modelId="{91ED8B96-B57A-4B9A-B799-801EC2C721C7}" type="parTrans" cxnId="{67D3BCF6-793F-4CC0-9DFB-7CB23A1CAA38}">
      <dgm:prSet/>
      <dgm:spPr/>
      <dgm:t>
        <a:bodyPr/>
        <a:lstStyle/>
        <a:p>
          <a:endParaRPr lang="ru-RU"/>
        </a:p>
      </dgm:t>
    </dgm:pt>
    <dgm:pt modelId="{EBE0746F-54A9-49F6-8BBB-A8AEE12F5E09}" type="sibTrans" cxnId="{67D3BCF6-793F-4CC0-9DFB-7CB23A1CAA38}">
      <dgm:prSet/>
      <dgm:spPr/>
      <dgm:t>
        <a:bodyPr/>
        <a:lstStyle/>
        <a:p>
          <a:endParaRPr lang="ru-RU"/>
        </a:p>
      </dgm:t>
    </dgm:pt>
    <dgm:pt modelId="{A76220BA-8203-4E31-B2C1-C93F3733B8C4}" type="pres">
      <dgm:prSet presAssocID="{39CBAF0A-E931-4212-A69B-EDB88172F573}" presName="linearFlow" presStyleCnt="0">
        <dgm:presLayoutVars>
          <dgm:dir/>
          <dgm:animLvl val="lvl"/>
          <dgm:resizeHandles val="exact"/>
        </dgm:presLayoutVars>
      </dgm:prSet>
      <dgm:spPr/>
    </dgm:pt>
    <dgm:pt modelId="{882FE42D-5FCE-422F-B368-0ADD64544446}" type="pres">
      <dgm:prSet presAssocID="{52ECBD27-2434-45EF-B3EF-ED1375014C10}" presName="composite" presStyleCnt="0"/>
      <dgm:spPr/>
    </dgm:pt>
    <dgm:pt modelId="{56E11344-20F5-430C-94AE-43C505BD9F36}" type="pres">
      <dgm:prSet presAssocID="{52ECBD27-2434-45EF-B3EF-ED1375014C1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FB1B59A-C307-44A2-BE7A-4D41A6C1E0AC}" type="pres">
      <dgm:prSet presAssocID="{52ECBD27-2434-45EF-B3EF-ED1375014C10}" presName="descendantText" presStyleLbl="alignAcc1" presStyleIdx="0" presStyleCnt="4">
        <dgm:presLayoutVars>
          <dgm:bulletEnabled val="1"/>
        </dgm:presLayoutVars>
      </dgm:prSet>
      <dgm:spPr/>
    </dgm:pt>
    <dgm:pt modelId="{B3BA378E-19D6-48C6-8224-D18F84A8707F}" type="pres">
      <dgm:prSet presAssocID="{7D395790-0855-4941-B846-54E230966B53}" presName="sp" presStyleCnt="0"/>
      <dgm:spPr/>
    </dgm:pt>
    <dgm:pt modelId="{C8EDA7CF-62F5-4FA3-80C1-DFA248B9CEB1}" type="pres">
      <dgm:prSet presAssocID="{5286F8DE-4045-4DE7-87B1-7C9F02E32665}" presName="composite" presStyleCnt="0"/>
      <dgm:spPr/>
    </dgm:pt>
    <dgm:pt modelId="{404D9DEC-F2A5-4017-B524-11E131C5EE1E}" type="pres">
      <dgm:prSet presAssocID="{5286F8DE-4045-4DE7-87B1-7C9F02E3266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AED3586-12EB-41BD-99E4-EE4276F67DB0}" type="pres">
      <dgm:prSet presAssocID="{5286F8DE-4045-4DE7-87B1-7C9F02E32665}" presName="descendantText" presStyleLbl="alignAcc1" presStyleIdx="1" presStyleCnt="4">
        <dgm:presLayoutVars>
          <dgm:bulletEnabled val="1"/>
        </dgm:presLayoutVars>
      </dgm:prSet>
      <dgm:spPr/>
    </dgm:pt>
    <dgm:pt modelId="{5C6E9225-23C0-46D4-BF23-1DF5CBE46E76}" type="pres">
      <dgm:prSet presAssocID="{49BA3E85-9D72-4701-A3BE-95D0327A37CB}" presName="sp" presStyleCnt="0"/>
      <dgm:spPr/>
    </dgm:pt>
    <dgm:pt modelId="{3FC017A8-F7F1-4722-A698-1B92CE6514E5}" type="pres">
      <dgm:prSet presAssocID="{66A48E1E-EDE7-456F-B0E8-EDA514848D23}" presName="composite" presStyleCnt="0"/>
      <dgm:spPr/>
    </dgm:pt>
    <dgm:pt modelId="{6A539EA9-1159-4357-8851-EE9EC2317E1A}" type="pres">
      <dgm:prSet presAssocID="{66A48E1E-EDE7-456F-B0E8-EDA514848D2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5F4A0D8-A717-4A9E-B303-F9CCC0FE3AB0}" type="pres">
      <dgm:prSet presAssocID="{66A48E1E-EDE7-456F-B0E8-EDA514848D23}" presName="descendantText" presStyleLbl="alignAcc1" presStyleIdx="2" presStyleCnt="4">
        <dgm:presLayoutVars>
          <dgm:bulletEnabled val="1"/>
        </dgm:presLayoutVars>
      </dgm:prSet>
      <dgm:spPr/>
    </dgm:pt>
    <dgm:pt modelId="{6373004C-A657-4BC1-9905-277F5F472EC4}" type="pres">
      <dgm:prSet presAssocID="{CD6F2F51-7ECF-4C44-8AA4-9E571AFDA33C}" presName="sp" presStyleCnt="0"/>
      <dgm:spPr/>
    </dgm:pt>
    <dgm:pt modelId="{E4E0EAE7-B927-4979-AD21-AC55D212F3AC}" type="pres">
      <dgm:prSet presAssocID="{415E8F35-9A8D-40C8-A001-224ACD8C1A77}" presName="composite" presStyleCnt="0"/>
      <dgm:spPr/>
    </dgm:pt>
    <dgm:pt modelId="{6F06390C-0741-40C0-A979-AB5D61B39EB8}" type="pres">
      <dgm:prSet presAssocID="{415E8F35-9A8D-40C8-A001-224ACD8C1A7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C5E769A-F6E5-49BE-87E3-764C1A076183}" type="pres">
      <dgm:prSet presAssocID="{415E8F35-9A8D-40C8-A001-224ACD8C1A7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961EAF7-12B4-4652-81C8-7F33C0B53C7A}" srcId="{66A48E1E-EDE7-456F-B0E8-EDA514848D23}" destId="{7F8E60DA-3E42-4393-8C87-72F673B62872}" srcOrd="0" destOrd="0" parTransId="{E733A16D-EF12-4257-84B0-6C6692ED967F}" sibTransId="{A240BDBF-12D1-4B4F-A753-1E30AA9DE8FC}"/>
    <dgm:cxn modelId="{7CEB74CF-418D-44FD-B881-1DC1593B9279}" type="presOf" srcId="{5286F8DE-4045-4DE7-87B1-7C9F02E32665}" destId="{404D9DEC-F2A5-4017-B524-11E131C5EE1E}" srcOrd="0" destOrd="0" presId="urn:microsoft.com/office/officeart/2005/8/layout/chevron2"/>
    <dgm:cxn modelId="{601A368A-8B7A-4DDF-B5BF-97689B22CC32}" type="presOf" srcId="{3C265AD6-BA32-4BC6-B33F-DAE47A72C698}" destId="{5FB1B59A-C307-44A2-BE7A-4D41A6C1E0AC}" srcOrd="0" destOrd="0" presId="urn:microsoft.com/office/officeart/2005/8/layout/chevron2"/>
    <dgm:cxn modelId="{320F74F2-F444-4360-8728-65BDC0A3A20A}" type="presOf" srcId="{1BCBDB5B-CC77-490D-AD48-B408DDB552BE}" destId="{0AED3586-12EB-41BD-99E4-EE4276F67DB0}" srcOrd="0" destOrd="0" presId="urn:microsoft.com/office/officeart/2005/8/layout/chevron2"/>
    <dgm:cxn modelId="{D4C06214-D894-454A-A769-98D4F321A7FE}" type="presOf" srcId="{66A48E1E-EDE7-456F-B0E8-EDA514848D23}" destId="{6A539EA9-1159-4357-8851-EE9EC2317E1A}" srcOrd="0" destOrd="0" presId="urn:microsoft.com/office/officeart/2005/8/layout/chevron2"/>
    <dgm:cxn modelId="{32177E93-FEC4-4AAB-A672-3E3AA0FA46CC}" type="presOf" srcId="{7F8E60DA-3E42-4393-8C87-72F673B62872}" destId="{D5F4A0D8-A717-4A9E-B303-F9CCC0FE3AB0}" srcOrd="0" destOrd="0" presId="urn:microsoft.com/office/officeart/2005/8/layout/chevron2"/>
    <dgm:cxn modelId="{05B84412-5F12-47C7-8A92-E3C71D1489A8}" srcId="{5286F8DE-4045-4DE7-87B1-7C9F02E32665}" destId="{1BCBDB5B-CC77-490D-AD48-B408DDB552BE}" srcOrd="0" destOrd="0" parTransId="{D383C74C-49C0-410B-87FF-4509400FE12C}" sibTransId="{BFDB9C7E-A4B4-4DF9-9D8D-2359BB226E45}"/>
    <dgm:cxn modelId="{67D3BCF6-793F-4CC0-9DFB-7CB23A1CAA38}" srcId="{39CBAF0A-E931-4212-A69B-EDB88172F573}" destId="{415E8F35-9A8D-40C8-A001-224ACD8C1A77}" srcOrd="3" destOrd="0" parTransId="{91ED8B96-B57A-4B9A-B799-801EC2C721C7}" sibTransId="{EBE0746F-54A9-49F6-8BBB-A8AEE12F5E09}"/>
    <dgm:cxn modelId="{94111593-B623-499C-AE50-A3948D244707}" type="presOf" srcId="{5CB53559-90E1-4B21-8747-5EF15D304A5F}" destId="{BC5E769A-F6E5-49BE-87E3-764C1A076183}" srcOrd="0" destOrd="0" presId="urn:microsoft.com/office/officeart/2005/8/layout/chevron2"/>
    <dgm:cxn modelId="{AD917D2C-8B1E-4D25-93F8-C1F1BD6CC52E}" srcId="{39CBAF0A-E931-4212-A69B-EDB88172F573}" destId="{5286F8DE-4045-4DE7-87B1-7C9F02E32665}" srcOrd="1" destOrd="0" parTransId="{D76D8F40-2EFB-4CEC-B920-5FB5709EF3B5}" sibTransId="{49BA3E85-9D72-4701-A3BE-95D0327A37CB}"/>
    <dgm:cxn modelId="{23A48F95-E906-4D8C-ACDA-BA158D07E590}" srcId="{415E8F35-9A8D-40C8-A001-224ACD8C1A77}" destId="{5CB53559-90E1-4B21-8747-5EF15D304A5F}" srcOrd="0" destOrd="0" parTransId="{EE7E0CCD-025C-469F-818E-4B0860F0F47A}" sibTransId="{C79C255F-581C-410D-9296-DB7FCFA302C5}"/>
    <dgm:cxn modelId="{425C12B3-1F6B-4A9D-B6A7-B68E9A97553A}" srcId="{52ECBD27-2434-45EF-B3EF-ED1375014C10}" destId="{3C265AD6-BA32-4BC6-B33F-DAE47A72C698}" srcOrd="0" destOrd="0" parTransId="{AED6972F-5D6E-4636-A9DC-FE997DF25088}" sibTransId="{527DF247-FCA1-4FC4-8B16-3046EDB7506B}"/>
    <dgm:cxn modelId="{3871ABC5-A5EE-403F-A3A6-51D6329B0580}" type="presOf" srcId="{415E8F35-9A8D-40C8-A001-224ACD8C1A77}" destId="{6F06390C-0741-40C0-A979-AB5D61B39EB8}" srcOrd="0" destOrd="0" presId="urn:microsoft.com/office/officeart/2005/8/layout/chevron2"/>
    <dgm:cxn modelId="{1FFE226B-52F0-4F60-A8A3-DA7F7932A1A0}" srcId="{39CBAF0A-E931-4212-A69B-EDB88172F573}" destId="{52ECBD27-2434-45EF-B3EF-ED1375014C10}" srcOrd="0" destOrd="0" parTransId="{C005A0F8-AD1A-4C79-9135-68F1E64E8863}" sibTransId="{7D395790-0855-4941-B846-54E230966B53}"/>
    <dgm:cxn modelId="{2AAEF2A4-1752-4CAC-B9E5-8C7F84AD2A9E}" type="presOf" srcId="{39CBAF0A-E931-4212-A69B-EDB88172F573}" destId="{A76220BA-8203-4E31-B2C1-C93F3733B8C4}" srcOrd="0" destOrd="0" presId="urn:microsoft.com/office/officeart/2005/8/layout/chevron2"/>
    <dgm:cxn modelId="{1D04353E-45B8-45D8-883B-FA533AF2D3E8}" type="presOf" srcId="{52ECBD27-2434-45EF-B3EF-ED1375014C10}" destId="{56E11344-20F5-430C-94AE-43C505BD9F36}" srcOrd="0" destOrd="0" presId="urn:microsoft.com/office/officeart/2005/8/layout/chevron2"/>
    <dgm:cxn modelId="{C4F3B45E-4A5A-447C-85CD-929C21D9BBB1}" srcId="{39CBAF0A-E931-4212-A69B-EDB88172F573}" destId="{66A48E1E-EDE7-456F-B0E8-EDA514848D23}" srcOrd="2" destOrd="0" parTransId="{FFFCF5FE-3B01-4BC1-A2D4-DDD0CDCEB5DC}" sibTransId="{CD6F2F51-7ECF-4C44-8AA4-9E571AFDA33C}"/>
    <dgm:cxn modelId="{3B2BEE46-CF7B-47D8-8104-5ACBC8426829}" type="presParOf" srcId="{A76220BA-8203-4E31-B2C1-C93F3733B8C4}" destId="{882FE42D-5FCE-422F-B368-0ADD64544446}" srcOrd="0" destOrd="0" presId="urn:microsoft.com/office/officeart/2005/8/layout/chevron2"/>
    <dgm:cxn modelId="{5D29E247-6E12-436E-B29F-CFFDC3843368}" type="presParOf" srcId="{882FE42D-5FCE-422F-B368-0ADD64544446}" destId="{56E11344-20F5-430C-94AE-43C505BD9F36}" srcOrd="0" destOrd="0" presId="urn:microsoft.com/office/officeart/2005/8/layout/chevron2"/>
    <dgm:cxn modelId="{99BAB54E-F701-44DE-9D2D-A6975DCB0451}" type="presParOf" srcId="{882FE42D-5FCE-422F-B368-0ADD64544446}" destId="{5FB1B59A-C307-44A2-BE7A-4D41A6C1E0AC}" srcOrd="1" destOrd="0" presId="urn:microsoft.com/office/officeart/2005/8/layout/chevron2"/>
    <dgm:cxn modelId="{89DBCFA8-6674-4CD5-8993-6F3C4EABE028}" type="presParOf" srcId="{A76220BA-8203-4E31-B2C1-C93F3733B8C4}" destId="{B3BA378E-19D6-48C6-8224-D18F84A8707F}" srcOrd="1" destOrd="0" presId="urn:microsoft.com/office/officeart/2005/8/layout/chevron2"/>
    <dgm:cxn modelId="{E02CCC83-22FE-4A15-9976-E3AB7F2AC54E}" type="presParOf" srcId="{A76220BA-8203-4E31-B2C1-C93F3733B8C4}" destId="{C8EDA7CF-62F5-4FA3-80C1-DFA248B9CEB1}" srcOrd="2" destOrd="0" presId="urn:microsoft.com/office/officeart/2005/8/layout/chevron2"/>
    <dgm:cxn modelId="{20F927A0-AEF1-4D58-AEFB-6FAA3F6680F9}" type="presParOf" srcId="{C8EDA7CF-62F5-4FA3-80C1-DFA248B9CEB1}" destId="{404D9DEC-F2A5-4017-B524-11E131C5EE1E}" srcOrd="0" destOrd="0" presId="urn:microsoft.com/office/officeart/2005/8/layout/chevron2"/>
    <dgm:cxn modelId="{82C47B7B-3FD8-4700-9642-A70A258080EA}" type="presParOf" srcId="{C8EDA7CF-62F5-4FA3-80C1-DFA248B9CEB1}" destId="{0AED3586-12EB-41BD-99E4-EE4276F67DB0}" srcOrd="1" destOrd="0" presId="urn:microsoft.com/office/officeart/2005/8/layout/chevron2"/>
    <dgm:cxn modelId="{97DF8BFF-7B51-4A33-A9F2-F806F09CA34B}" type="presParOf" srcId="{A76220BA-8203-4E31-B2C1-C93F3733B8C4}" destId="{5C6E9225-23C0-46D4-BF23-1DF5CBE46E76}" srcOrd="3" destOrd="0" presId="urn:microsoft.com/office/officeart/2005/8/layout/chevron2"/>
    <dgm:cxn modelId="{0FCFDE18-0424-4AEC-95D7-3BE4235453D8}" type="presParOf" srcId="{A76220BA-8203-4E31-B2C1-C93F3733B8C4}" destId="{3FC017A8-F7F1-4722-A698-1B92CE6514E5}" srcOrd="4" destOrd="0" presId="urn:microsoft.com/office/officeart/2005/8/layout/chevron2"/>
    <dgm:cxn modelId="{F385F8C0-F405-43BC-A207-F48C9851293B}" type="presParOf" srcId="{3FC017A8-F7F1-4722-A698-1B92CE6514E5}" destId="{6A539EA9-1159-4357-8851-EE9EC2317E1A}" srcOrd="0" destOrd="0" presId="urn:microsoft.com/office/officeart/2005/8/layout/chevron2"/>
    <dgm:cxn modelId="{3FFEEFDA-2A71-4B5E-B145-6E46A42C1FC7}" type="presParOf" srcId="{3FC017A8-F7F1-4722-A698-1B92CE6514E5}" destId="{D5F4A0D8-A717-4A9E-B303-F9CCC0FE3AB0}" srcOrd="1" destOrd="0" presId="urn:microsoft.com/office/officeart/2005/8/layout/chevron2"/>
    <dgm:cxn modelId="{4E072FAF-5A12-46A0-A2C7-86C10CE0F27E}" type="presParOf" srcId="{A76220BA-8203-4E31-B2C1-C93F3733B8C4}" destId="{6373004C-A657-4BC1-9905-277F5F472EC4}" srcOrd="5" destOrd="0" presId="urn:microsoft.com/office/officeart/2005/8/layout/chevron2"/>
    <dgm:cxn modelId="{D0D7D719-A32D-4BE7-A8F8-72B693E82FE7}" type="presParOf" srcId="{A76220BA-8203-4E31-B2C1-C93F3733B8C4}" destId="{E4E0EAE7-B927-4979-AD21-AC55D212F3AC}" srcOrd="6" destOrd="0" presId="urn:microsoft.com/office/officeart/2005/8/layout/chevron2"/>
    <dgm:cxn modelId="{3DD7A1F4-C509-4922-B66B-9191E9ACD4E2}" type="presParOf" srcId="{E4E0EAE7-B927-4979-AD21-AC55D212F3AC}" destId="{6F06390C-0741-40C0-A979-AB5D61B39EB8}" srcOrd="0" destOrd="0" presId="urn:microsoft.com/office/officeart/2005/8/layout/chevron2"/>
    <dgm:cxn modelId="{F0FB204A-B890-4F7D-855B-6F4908D70C10}" type="presParOf" srcId="{E4E0EAE7-B927-4979-AD21-AC55D212F3AC}" destId="{BC5E769A-F6E5-49BE-87E3-764C1A0761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C93FD-66DA-4E6A-80DD-0A1120BEC4AD}">
      <dsp:nvSpPr>
        <dsp:cNvPr id="0" name=""/>
        <dsp:cNvSpPr/>
      </dsp:nvSpPr>
      <dsp:spPr>
        <a:xfrm>
          <a:off x="-7503321" y="-1147295"/>
          <a:ext cx="8933515" cy="8933515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254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7E0FD-A0E6-4550-954B-6199DD090E03}">
      <dsp:nvSpPr>
        <dsp:cNvPr id="0" name=""/>
        <dsp:cNvSpPr/>
      </dsp:nvSpPr>
      <dsp:spPr>
        <a:xfrm>
          <a:off x="921482" y="663892"/>
          <a:ext cx="7711799" cy="13277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29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Боролся за великое княжение (до 1392 г.)</a:t>
          </a:r>
          <a:endParaRPr lang="be-BY" sz="3200" kern="1200"/>
        </a:p>
      </dsp:txBody>
      <dsp:txXfrm>
        <a:off x="921482" y="663892"/>
        <a:ext cx="7711799" cy="1327785"/>
      </dsp:txXfrm>
    </dsp:sp>
    <dsp:sp modelId="{85996208-70C8-4026-A1FC-D12DE94207FE}">
      <dsp:nvSpPr>
        <dsp:cNvPr id="0" name=""/>
        <dsp:cNvSpPr/>
      </dsp:nvSpPr>
      <dsp:spPr>
        <a:xfrm>
          <a:off x="91617" y="497919"/>
          <a:ext cx="1659731" cy="16597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EDCEA-CEA6-4AC3-90E1-9FAABB555D4E}">
      <dsp:nvSpPr>
        <dsp:cNvPr id="0" name=""/>
        <dsp:cNvSpPr/>
      </dsp:nvSpPr>
      <dsp:spPr>
        <a:xfrm>
          <a:off x="1404132" y="2655570"/>
          <a:ext cx="7229149" cy="13277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29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Искал союзников как на Востоке, так и на Западе.</a:t>
          </a:r>
          <a:endParaRPr lang="be-BY" sz="3200" kern="1200"/>
        </a:p>
      </dsp:txBody>
      <dsp:txXfrm>
        <a:off x="1404132" y="2655570"/>
        <a:ext cx="7229149" cy="1327785"/>
      </dsp:txXfrm>
    </dsp:sp>
    <dsp:sp modelId="{8F1BEB10-82FA-49D3-9085-094B7F2A79E1}">
      <dsp:nvSpPr>
        <dsp:cNvPr id="0" name=""/>
        <dsp:cNvSpPr/>
      </dsp:nvSpPr>
      <dsp:spPr>
        <a:xfrm>
          <a:off x="574267" y="2489596"/>
          <a:ext cx="1659731" cy="16597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22EF8-0FD7-4BFA-8A02-5FF6A3D8D066}">
      <dsp:nvSpPr>
        <dsp:cNvPr id="0" name=""/>
        <dsp:cNvSpPr/>
      </dsp:nvSpPr>
      <dsp:spPr>
        <a:xfrm>
          <a:off x="921482" y="4647247"/>
          <a:ext cx="7711799" cy="13277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29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1382 г. </a:t>
          </a:r>
          <a:r>
            <a:rPr lang="ru-RU" sz="3200" b="1" kern="1200" smtClean="0"/>
            <a:t>– по </a:t>
          </a:r>
          <a:r>
            <a:rPr lang="ru-RU" sz="3200" b="1" kern="1200" dirty="0" smtClean="0"/>
            <a:t>приказу Ягайло в </a:t>
          </a:r>
          <a:r>
            <a:rPr lang="ru-RU" sz="3200" b="1" kern="1200" dirty="0" err="1" smtClean="0"/>
            <a:t>Кревском</a:t>
          </a:r>
          <a:r>
            <a:rPr lang="ru-RU" sz="3200" b="1" kern="1200" dirty="0" smtClean="0"/>
            <a:t> замке был убит </a:t>
          </a:r>
          <a:r>
            <a:rPr lang="ru-RU" sz="3200" b="1" kern="1200" dirty="0" err="1" smtClean="0"/>
            <a:t>Кейстут</a:t>
          </a:r>
          <a:r>
            <a:rPr lang="ru-RU" sz="3200" b="1" kern="1200" dirty="0" smtClean="0"/>
            <a:t>.</a:t>
          </a:r>
          <a:endParaRPr lang="be-BY" sz="3200" kern="1200" dirty="0"/>
        </a:p>
      </dsp:txBody>
      <dsp:txXfrm>
        <a:off x="921482" y="4647247"/>
        <a:ext cx="7711799" cy="1327785"/>
      </dsp:txXfrm>
    </dsp:sp>
    <dsp:sp modelId="{BE3A6746-AAB3-4269-B091-D67B1025E4F1}">
      <dsp:nvSpPr>
        <dsp:cNvPr id="0" name=""/>
        <dsp:cNvSpPr/>
      </dsp:nvSpPr>
      <dsp:spPr>
        <a:xfrm>
          <a:off x="91617" y="4481274"/>
          <a:ext cx="1659731" cy="16597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FB54-0B11-482A-87D9-492D7BED4DA0}">
      <dsp:nvSpPr>
        <dsp:cNvPr id="0" name=""/>
        <dsp:cNvSpPr/>
      </dsp:nvSpPr>
      <dsp:spPr>
        <a:xfrm>
          <a:off x="0" y="58822"/>
          <a:ext cx="7392144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Стремление Ягайло получить поддержку в династической борьбе.</a:t>
          </a:r>
          <a:endParaRPr lang="be-BY" sz="2900" kern="1200"/>
        </a:p>
      </dsp:txBody>
      <dsp:txXfrm>
        <a:off x="56315" y="115137"/>
        <a:ext cx="7279514" cy="1040990"/>
      </dsp:txXfrm>
    </dsp:sp>
    <dsp:sp modelId="{186D1AB6-4D92-4A24-8F35-ACA10B5201C8}">
      <dsp:nvSpPr>
        <dsp:cNvPr id="0" name=""/>
        <dsp:cNvSpPr/>
      </dsp:nvSpPr>
      <dsp:spPr>
        <a:xfrm>
          <a:off x="0" y="1295962"/>
          <a:ext cx="7392144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Стремление польских феодалов укрепить Польшу в союзе с ВКЛ.</a:t>
          </a:r>
          <a:endParaRPr lang="be-BY" sz="2900" kern="1200"/>
        </a:p>
      </dsp:txBody>
      <dsp:txXfrm>
        <a:off x="56315" y="1352277"/>
        <a:ext cx="7279514" cy="1040990"/>
      </dsp:txXfrm>
    </dsp:sp>
    <dsp:sp modelId="{9AB49B29-06FC-4322-AAAF-3ACE7BAA0C38}">
      <dsp:nvSpPr>
        <dsp:cNvPr id="0" name=""/>
        <dsp:cNvSpPr/>
      </dsp:nvSpPr>
      <dsp:spPr>
        <a:xfrm>
          <a:off x="0" y="2533102"/>
          <a:ext cx="7392144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Династический кризис в Польше.</a:t>
          </a:r>
          <a:endParaRPr lang="be-BY" sz="2900" kern="1200"/>
        </a:p>
      </dsp:txBody>
      <dsp:txXfrm>
        <a:off x="56315" y="2589417"/>
        <a:ext cx="7279514" cy="1040990"/>
      </dsp:txXfrm>
    </dsp:sp>
    <dsp:sp modelId="{F72DCD26-4B43-4BB1-82B9-7CCD8BEAF39F}">
      <dsp:nvSpPr>
        <dsp:cNvPr id="0" name=""/>
        <dsp:cNvSpPr/>
      </dsp:nvSpPr>
      <dsp:spPr>
        <a:xfrm>
          <a:off x="0" y="3770242"/>
          <a:ext cx="7392144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Желание поляков распространить католичество в ВКЛ.</a:t>
          </a:r>
          <a:endParaRPr lang="be-BY" sz="2900" kern="1200"/>
        </a:p>
      </dsp:txBody>
      <dsp:txXfrm>
        <a:off x="56315" y="3826557"/>
        <a:ext cx="7279514" cy="1040990"/>
      </dsp:txXfrm>
    </dsp:sp>
    <dsp:sp modelId="{6EEE2C63-62FA-4A99-9C03-574B947AB1B4}">
      <dsp:nvSpPr>
        <dsp:cNvPr id="0" name=""/>
        <dsp:cNvSpPr/>
      </dsp:nvSpPr>
      <dsp:spPr>
        <a:xfrm>
          <a:off x="0" y="5007382"/>
          <a:ext cx="7392144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Внешняя угроза со стороны крестоносцев для ВКЛ и Польши.</a:t>
          </a:r>
          <a:endParaRPr lang="be-BY" sz="2900" kern="1200"/>
        </a:p>
      </dsp:txBody>
      <dsp:txXfrm>
        <a:off x="56315" y="5063697"/>
        <a:ext cx="7279514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6122B-83A1-4AEF-9BDA-F44B4466F1AE}">
      <dsp:nvSpPr>
        <dsp:cNvPr id="0" name=""/>
        <dsp:cNvSpPr/>
      </dsp:nvSpPr>
      <dsp:spPr>
        <a:xfrm rot="16200000">
          <a:off x="507882" y="-507882"/>
          <a:ext cx="3008547" cy="4024312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ВКЛ (Ягайло) и Польша (Ядвига</a:t>
          </a:r>
          <a:r>
            <a:rPr lang="ru-RU" sz="2800" b="1" kern="1200" dirty="0" smtClean="0">
              <a:solidFill>
                <a:schemeClr val="bg1"/>
              </a:solidFill>
            </a:rPr>
            <a:t>)</a:t>
          </a:r>
          <a:endParaRPr lang="be-BY" sz="2800" kern="1200" dirty="0">
            <a:solidFill>
              <a:schemeClr val="bg1"/>
            </a:solidFill>
          </a:endParaRPr>
        </a:p>
      </dsp:txBody>
      <dsp:txXfrm rot="5400000">
        <a:off x="-1" y="1"/>
        <a:ext cx="4024312" cy="2256410"/>
      </dsp:txXfrm>
    </dsp:sp>
    <dsp:sp modelId="{A4CE42C7-5AFB-45B4-8AB5-153C3A918721}">
      <dsp:nvSpPr>
        <dsp:cNvPr id="0" name=""/>
        <dsp:cNvSpPr/>
      </dsp:nvSpPr>
      <dsp:spPr>
        <a:xfrm>
          <a:off x="4024312" y="0"/>
          <a:ext cx="4024312" cy="3008547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Ягайло должен принять католичество, жениться на Ядвиге и стать польским королём (династическая уния</a:t>
          </a:r>
          <a:r>
            <a:rPr lang="ru-RU" sz="2800" b="1" kern="1200" dirty="0" smtClean="0">
              <a:solidFill>
                <a:schemeClr val="bg1"/>
              </a:solidFill>
            </a:rPr>
            <a:t>)</a:t>
          </a:r>
          <a:endParaRPr lang="be-BY" sz="2800" kern="1200" dirty="0">
            <a:solidFill>
              <a:schemeClr val="bg1"/>
            </a:solidFill>
          </a:endParaRPr>
        </a:p>
      </dsp:txBody>
      <dsp:txXfrm>
        <a:off x="4024312" y="0"/>
        <a:ext cx="4024312" cy="2256410"/>
      </dsp:txXfrm>
    </dsp:sp>
    <dsp:sp modelId="{FB58047F-D2D3-42C9-92DE-50D3C4835FA0}">
      <dsp:nvSpPr>
        <dsp:cNvPr id="0" name=""/>
        <dsp:cNvSpPr/>
      </dsp:nvSpPr>
      <dsp:spPr>
        <a:xfrm rot="10800000">
          <a:off x="0" y="3008547"/>
          <a:ext cx="4024312" cy="3008547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Ягайло должен распространить католичество в </a:t>
          </a:r>
          <a:r>
            <a:rPr lang="ru-RU" sz="2800" b="1" kern="1200" dirty="0" smtClean="0">
              <a:solidFill>
                <a:schemeClr val="bg1"/>
              </a:solidFill>
            </a:rPr>
            <a:t>Литве</a:t>
          </a:r>
          <a:endParaRPr lang="be-BY" sz="2800" kern="1200" dirty="0">
            <a:solidFill>
              <a:schemeClr val="bg1"/>
            </a:solidFill>
          </a:endParaRPr>
        </a:p>
      </dsp:txBody>
      <dsp:txXfrm rot="10800000">
        <a:off x="0" y="3760684"/>
        <a:ext cx="4024312" cy="2256410"/>
      </dsp:txXfrm>
    </dsp:sp>
    <dsp:sp modelId="{3084ACD7-1153-4010-9CE5-0BA71B667DB5}">
      <dsp:nvSpPr>
        <dsp:cNvPr id="0" name=""/>
        <dsp:cNvSpPr/>
      </dsp:nvSpPr>
      <dsp:spPr>
        <a:xfrm rot="5400000">
          <a:off x="4532195" y="2500665"/>
          <a:ext cx="3008547" cy="4024312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Совместная борьба ВКЛ и Польши с Тевтонским </a:t>
          </a:r>
          <a:r>
            <a:rPr lang="ru-RU" sz="2800" b="1" kern="1200" dirty="0" smtClean="0">
              <a:solidFill>
                <a:schemeClr val="bg1"/>
              </a:solidFill>
            </a:rPr>
            <a:t>орденом</a:t>
          </a:r>
          <a:endParaRPr lang="be-BY" sz="2800" kern="1200" dirty="0">
            <a:solidFill>
              <a:schemeClr val="bg1"/>
            </a:solidFill>
          </a:endParaRPr>
        </a:p>
      </dsp:txBody>
      <dsp:txXfrm rot="-5400000">
        <a:off x="4024312" y="3760684"/>
        <a:ext cx="4024312" cy="2256410"/>
      </dsp:txXfrm>
    </dsp:sp>
    <dsp:sp modelId="{A7152B92-F884-4F12-A075-696A46CEECA5}">
      <dsp:nvSpPr>
        <dsp:cNvPr id="0" name=""/>
        <dsp:cNvSpPr/>
      </dsp:nvSpPr>
      <dsp:spPr>
        <a:xfrm>
          <a:off x="2817018" y="2256410"/>
          <a:ext cx="2414587" cy="1504273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800" kern="1200" dirty="0"/>
        </a:p>
      </dsp:txBody>
      <dsp:txXfrm>
        <a:off x="2890451" y="2329843"/>
        <a:ext cx="2267721" cy="1357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11344-20F5-430C-94AE-43C505BD9F36}">
      <dsp:nvSpPr>
        <dsp:cNvPr id="0" name=""/>
        <dsp:cNvSpPr/>
      </dsp:nvSpPr>
      <dsp:spPr>
        <a:xfrm rot="5400000">
          <a:off x="-233224" y="234164"/>
          <a:ext cx="1554827" cy="108837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000" kern="1200" dirty="0"/>
        </a:p>
      </dsp:txBody>
      <dsp:txXfrm rot="-5400000">
        <a:off x="1" y="545130"/>
        <a:ext cx="1088379" cy="466448"/>
      </dsp:txXfrm>
    </dsp:sp>
    <dsp:sp modelId="{5FB1B59A-C307-44A2-BE7A-4D41A6C1E0AC}">
      <dsp:nvSpPr>
        <dsp:cNvPr id="0" name=""/>
        <dsp:cNvSpPr/>
      </dsp:nvSpPr>
      <dsp:spPr>
        <a:xfrm rot="5400000">
          <a:off x="5930082" y="-4840763"/>
          <a:ext cx="1010638" cy="1069404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u="sng" kern="1200" dirty="0" smtClean="0"/>
            <a:t>Персональная уния </a:t>
          </a:r>
          <a:r>
            <a:rPr lang="ru-RU" sz="3100" b="1" kern="1200" dirty="0" smtClean="0"/>
            <a:t>– объединение двух государств по властью одного монарха.</a:t>
          </a:r>
          <a:endParaRPr lang="be-BY" sz="3100" kern="1200" dirty="0"/>
        </a:p>
      </dsp:txBody>
      <dsp:txXfrm rot="-5400000">
        <a:off x="1088380" y="50274"/>
        <a:ext cx="10644709" cy="911968"/>
      </dsp:txXfrm>
    </dsp:sp>
    <dsp:sp modelId="{404D9DEC-F2A5-4017-B524-11E131C5EE1E}">
      <dsp:nvSpPr>
        <dsp:cNvPr id="0" name=""/>
        <dsp:cNvSpPr/>
      </dsp:nvSpPr>
      <dsp:spPr>
        <a:xfrm rot="5400000">
          <a:off x="-233224" y="1645132"/>
          <a:ext cx="1554827" cy="108837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000" kern="1200" dirty="0"/>
        </a:p>
      </dsp:txBody>
      <dsp:txXfrm rot="-5400000">
        <a:off x="1" y="1956098"/>
        <a:ext cx="1088379" cy="466448"/>
      </dsp:txXfrm>
    </dsp:sp>
    <dsp:sp modelId="{0AED3586-12EB-41BD-99E4-EE4276F67DB0}">
      <dsp:nvSpPr>
        <dsp:cNvPr id="0" name=""/>
        <dsp:cNvSpPr/>
      </dsp:nvSpPr>
      <dsp:spPr>
        <a:xfrm rot="5400000">
          <a:off x="5930082" y="-3429794"/>
          <a:ext cx="1010638" cy="1069404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Недовольство православной части ВКЛ.</a:t>
          </a:r>
          <a:endParaRPr lang="be-BY" sz="3100" kern="1200" dirty="0"/>
        </a:p>
      </dsp:txBody>
      <dsp:txXfrm rot="-5400000">
        <a:off x="1088380" y="1461243"/>
        <a:ext cx="10644709" cy="911968"/>
      </dsp:txXfrm>
    </dsp:sp>
    <dsp:sp modelId="{6A539EA9-1159-4357-8851-EE9EC2317E1A}">
      <dsp:nvSpPr>
        <dsp:cNvPr id="0" name=""/>
        <dsp:cNvSpPr/>
      </dsp:nvSpPr>
      <dsp:spPr>
        <a:xfrm rot="5400000">
          <a:off x="-233224" y="3056100"/>
          <a:ext cx="1554827" cy="108837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000" kern="1200" dirty="0"/>
        </a:p>
      </dsp:txBody>
      <dsp:txXfrm rot="-5400000">
        <a:off x="1" y="3367066"/>
        <a:ext cx="1088379" cy="466448"/>
      </dsp:txXfrm>
    </dsp:sp>
    <dsp:sp modelId="{D5F4A0D8-A717-4A9E-B303-F9CCC0FE3AB0}">
      <dsp:nvSpPr>
        <dsp:cNvPr id="0" name=""/>
        <dsp:cNvSpPr/>
      </dsp:nvSpPr>
      <dsp:spPr>
        <a:xfrm rot="5400000">
          <a:off x="5930082" y="-2018826"/>
          <a:ext cx="1010638" cy="1069404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Нарастание противоречий между феодалами католического и православного вероисповедания.</a:t>
          </a:r>
          <a:endParaRPr lang="be-BY" sz="3100" kern="1200" dirty="0"/>
        </a:p>
      </dsp:txBody>
      <dsp:txXfrm rot="-5400000">
        <a:off x="1088380" y="2872211"/>
        <a:ext cx="10644709" cy="911968"/>
      </dsp:txXfrm>
    </dsp:sp>
    <dsp:sp modelId="{6F06390C-0741-40C0-A979-AB5D61B39EB8}">
      <dsp:nvSpPr>
        <dsp:cNvPr id="0" name=""/>
        <dsp:cNvSpPr/>
      </dsp:nvSpPr>
      <dsp:spPr>
        <a:xfrm rot="5400000">
          <a:off x="-233224" y="4467069"/>
          <a:ext cx="1554827" cy="108837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000" kern="1200" dirty="0"/>
        </a:p>
      </dsp:txBody>
      <dsp:txXfrm rot="-5400000">
        <a:off x="1" y="4778035"/>
        <a:ext cx="1088379" cy="466448"/>
      </dsp:txXfrm>
    </dsp:sp>
    <dsp:sp modelId="{BC5E769A-F6E5-49BE-87E3-764C1A076183}">
      <dsp:nvSpPr>
        <dsp:cNvPr id="0" name=""/>
        <dsp:cNvSpPr/>
      </dsp:nvSpPr>
      <dsp:spPr>
        <a:xfrm rot="5400000">
          <a:off x="5930082" y="-607858"/>
          <a:ext cx="1010638" cy="1069404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Укрепление обороноспособности ВКЛ и Польши.</a:t>
          </a:r>
          <a:endParaRPr lang="be-BY" sz="3100" kern="1200" dirty="0"/>
        </a:p>
      </dsp:txBody>
      <dsp:txXfrm rot="-5400000">
        <a:off x="1088380" y="4283179"/>
        <a:ext cx="10644709" cy="91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21740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2625"/>
            <a:ext cx="103632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103632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25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0708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505201"/>
            <a:ext cx="103632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876802"/>
            <a:ext cx="103632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124112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06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0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400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069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513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0960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64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 scaling="68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09728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4476"/>
            <a:ext cx="109728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92637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2A312A7-6E8A-4EEF-BB7B-9670BF522831}" type="datetimeFigureOut">
              <a:rPr lang="be-BY" smtClean="0">
                <a:solidFill>
                  <a:prstClr val="white"/>
                </a:solidFill>
              </a:rPr>
              <a:pPr/>
              <a:t>08.04.18</a:t>
            </a:fld>
            <a:endParaRPr lang="be-BY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92637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be-BY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92637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22ADEE-75D9-495B-BB79-50E1A7D3F31A}" type="slidenum">
              <a:rPr lang="be-BY" smtClean="0">
                <a:solidFill>
                  <a:prstClr val="white"/>
                </a:solidFill>
              </a:rPr>
              <a:pPr/>
              <a:t>‹#›</a:t>
            </a:fld>
            <a:endParaRPr lang="be-B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8285" y="2574801"/>
            <a:ext cx="7660340" cy="1886006"/>
          </a:xfrm>
        </p:spPr>
        <p:txBody>
          <a:bodyPr>
            <a:noAutofit/>
          </a:bodyPr>
          <a:lstStyle/>
          <a:p>
            <a:r>
              <a:rPr lang="ru-RU" sz="4800" b="1" cap="none" spc="50" dirty="0">
                <a:ln w="9525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15900">
                    <a:srgbClr val="C00000">
                      <a:alpha val="79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КНЯЖЕНИЕ </a:t>
            </a:r>
            <a:r>
              <a:rPr lang="ru-RU" sz="4800" b="1" cap="none" spc="50" dirty="0" smtClean="0">
                <a:ln w="9525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15900">
                    <a:srgbClr val="C00000">
                      <a:alpha val="79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ЯГАЙЛО.</a:t>
            </a:r>
            <a:br>
              <a:rPr lang="ru-RU" sz="4800" b="1" cap="none" spc="50" dirty="0" smtClean="0">
                <a:ln w="9525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15900">
                    <a:srgbClr val="C00000">
                      <a:alpha val="79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r>
              <a:rPr lang="ru-RU" sz="4800" b="1" cap="none" spc="50" dirty="0" smtClean="0">
                <a:ln w="9525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15900">
                    <a:srgbClr val="C00000">
                      <a:alpha val="79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КРЕВСКАЯ УНИЯ И ЕЁ ЗНАЧЕНИЕ</a:t>
            </a:r>
            <a:endParaRPr lang="be-BY" sz="4800" b="1" cap="none" spc="50" dirty="0"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15900">
                  <a:srgbClr val="C00000">
                    <a:alpha val="79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32929" y="6477000"/>
            <a:ext cx="4918628" cy="381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6 класс</a:t>
            </a:r>
            <a:r>
              <a:rPr lang="ru-RU" sz="2000" b="1" i="1" dirty="0">
                <a:solidFill>
                  <a:srgbClr val="002060"/>
                </a:solidFill>
              </a:rPr>
              <a:t>, история Беларуси</a:t>
            </a:r>
            <a:endParaRPr lang="be-BY" sz="20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3311" y="161363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fld id="{D4BC13B6-435A-45A1-AB6E-9173643AD3A7}" type="datetime1">
              <a:rPr lang="ru-RU" sz="3200" b="1" cap="all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</a:rPr>
              <a:pPr algn="ctr">
                <a:spcBef>
                  <a:spcPct val="0"/>
                </a:spcBef>
                <a:defRPr/>
              </a:pPr>
              <a:t>08.04.2018</a:t>
            </a:fld>
            <a:endParaRPr lang="be-BY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5" t="915" r="18020" b="10758"/>
          <a:stretch/>
        </p:blipFill>
        <p:spPr>
          <a:xfrm>
            <a:off x="0" y="0"/>
            <a:ext cx="43030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645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428"/>
            <a:ext cx="8229600" cy="7382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/>
              <a:t>Кревская</a:t>
            </a:r>
            <a:r>
              <a:rPr lang="ru-RU" b="1" dirty="0" smtClean="0"/>
              <a:t> уния – 14 августа 1385</a:t>
            </a:r>
            <a:r>
              <a:rPr lang="ru-RU" b="1" cap="none" dirty="0" smtClean="0"/>
              <a:t> г</a:t>
            </a:r>
            <a:r>
              <a:rPr lang="ru-RU" b="1" dirty="0" smtClean="0"/>
              <a:t>.</a:t>
            </a:r>
            <a:endParaRPr lang="be-BY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43004" y="897965"/>
            <a:ext cx="6167521" cy="57713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1386 г. 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Ягайло принял католичество, получил имя Владислав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;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брак Ядвиги и Ягайло.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1387 г. – крещение литовцев в католичество и 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привилей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Ягайло о привилегиях феодалам-католикам.</a:t>
            </a:r>
            <a:endParaRPr lang="be-BY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" y="729283"/>
            <a:ext cx="2328471" cy="309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5" y="3906126"/>
            <a:ext cx="2178090" cy="297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56" y="897965"/>
            <a:ext cx="3384376" cy="584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57718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2400" y="26988"/>
            <a:ext cx="8229600" cy="7381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Последствия </a:t>
            </a:r>
            <a:r>
              <a:rPr lang="ru-RU" b="1" dirty="0" err="1" smtClean="0"/>
              <a:t>кревской</a:t>
            </a:r>
            <a:r>
              <a:rPr lang="ru-RU" b="1" dirty="0" smtClean="0"/>
              <a:t> унии</a:t>
            </a:r>
            <a:endParaRPr lang="be-BY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68125562"/>
              </p:ext>
            </p:extLst>
          </p:nvPr>
        </p:nvGraphicFramePr>
        <p:xfrm>
          <a:off x="209551" y="952499"/>
          <a:ext cx="11782424" cy="578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04458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732" y="26428"/>
            <a:ext cx="8017268" cy="7382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Островское соглашение – 1392 г.</a:t>
            </a:r>
            <a:endParaRPr lang="be-BY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74732" y="764704"/>
            <a:ext cx="8017268" cy="252028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 Ягайло 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Витовтом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Витовт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князь ВКЛ, а Ягайло остаётся польским королём.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Витовт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признаёт зависимость от Ягайло</a:t>
            </a:r>
            <a:endParaRPr lang="be-BY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" y="-64802"/>
            <a:ext cx="4158882" cy="311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71464" y="2060290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Острово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2" r="2975"/>
          <a:stretch/>
        </p:blipFill>
        <p:spPr>
          <a:xfrm>
            <a:off x="98683" y="3004606"/>
            <a:ext cx="4901272" cy="38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69" y="2521955"/>
            <a:ext cx="2812251" cy="4170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79" y="2564904"/>
            <a:ext cx="2664523" cy="41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24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1945" y="680716"/>
            <a:ext cx="547260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Каковы причины и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Последствия сближения</a:t>
            </a:r>
          </a:p>
          <a:p>
            <a:pPr algn="ctr"/>
            <a:r>
              <a:rPr lang="ru-RU" sz="5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ВКЛ и Польши?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16632"/>
            <a:ext cx="4379407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8679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470" y="517505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Какими были направления и результаты</a:t>
            </a:r>
          </a:p>
          <a:p>
            <a:pPr algn="ctr"/>
            <a:r>
              <a:rPr lang="ru-RU" sz="5400" b="1" cap="all" dirty="0">
                <a:ln w="9000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Княжения </a:t>
            </a:r>
            <a:r>
              <a:rPr lang="ru-RU" sz="5400" b="1" cap="all" dirty="0" smtClean="0">
                <a:ln w="9000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ЯГАЙЛО </a:t>
            </a:r>
            <a:r>
              <a:rPr lang="ru-RU" sz="5400" b="1" cap="all" dirty="0">
                <a:ln w="9000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ВКЛ?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09" y="3933826"/>
            <a:ext cx="2905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7573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1945" y="680716"/>
            <a:ext cx="547260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Каковы причины и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Последствия сближения</a:t>
            </a:r>
          </a:p>
          <a:p>
            <a:pPr algn="ctr"/>
            <a:r>
              <a:rPr lang="ru-RU" sz="5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ВКЛ и Польши?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16632"/>
            <a:ext cx="4379407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25176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7013"/>
            <a:ext cx="8229600" cy="727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Борьба Ягайло за великое княжение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8391" y="4206356"/>
            <a:ext cx="245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Кейстут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44" y="1185047"/>
            <a:ext cx="3581936" cy="316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9014410" y="5092352"/>
            <a:ext cx="25483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Андрей</a:t>
            </a:r>
          </a:p>
          <a:p>
            <a:pPr algn="ctr"/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Полоцкий</a:t>
            </a:r>
          </a:p>
        </p:txBody>
      </p:sp>
      <p:pic>
        <p:nvPicPr>
          <p:cNvPr id="13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2" y="1185047"/>
            <a:ext cx="3803789" cy="3345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1206087" y="4630687"/>
            <a:ext cx="223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Ягайло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75" y="1063534"/>
            <a:ext cx="2613350" cy="392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21831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3822717"/>
              </p:ext>
            </p:extLst>
          </p:nvPr>
        </p:nvGraphicFramePr>
        <p:xfrm>
          <a:off x="3467100" y="219075"/>
          <a:ext cx="8724899" cy="663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38" y="11766"/>
            <a:ext cx="8229600" cy="5883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Борьба Ягайло за великое княжение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9" y="1863774"/>
            <a:ext cx="3667481" cy="3225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900597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20"/>
            <a:ext cx="12192000" cy="6040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/>
              </a:rPr>
              <a:t>Заполнить таблицу</a:t>
            </a:r>
            <a:endParaRPr lang="be-BY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500" y="620687"/>
          <a:ext cx="12182500" cy="62511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7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275">
                <a:tc>
                  <a:txBody>
                    <a:bodyPr/>
                    <a:lstStyle/>
                    <a:p>
                      <a:pPr algn="ctr"/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effectLst/>
                        </a:rPr>
                        <a:t>Кревская</a:t>
                      </a:r>
                      <a:r>
                        <a:rPr lang="ru-RU" sz="3200" b="1" dirty="0" smtClean="0">
                          <a:effectLst/>
                        </a:rPr>
                        <a:t> уния</a:t>
                      </a:r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16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</a:rPr>
                        <a:t>Причины </a:t>
                      </a:r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4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</a:rPr>
                        <a:t>Дата заключения</a:t>
                      </a:r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/>
                        </a:rPr>
                        <a:t>Между кем заключена </a:t>
                      </a:r>
                      <a:endParaRPr lang="be-BY" sz="3200" b="1" dirty="0" smtClean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4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</a:rPr>
                        <a:t>Условия соглашения</a:t>
                      </a:r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3200" b="1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54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</a:rPr>
                        <a:t>Последствия</a:t>
                      </a:r>
                      <a:r>
                        <a:rPr lang="ru-RU" sz="3200" b="1" baseline="0" dirty="0" smtClean="0">
                          <a:effectLst/>
                        </a:rPr>
                        <a:t> </a:t>
                      </a:r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>
                        <a:effectLst/>
                      </a:endParaRPr>
                    </a:p>
                  </a:txBody>
                  <a:tcPr marL="45720" marR="4572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2635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Причины сближения ВКЛ и Польши</a:t>
            </a:r>
            <a:endParaRPr lang="be-BY" b="1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096" y="1214750"/>
            <a:ext cx="500652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Какими были причины того,</a:t>
            </a:r>
          </a:p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Ягайло идёт на сближение с Польшей?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68183" y="5446966"/>
            <a:ext cx="2952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Стр.27-28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9" b="8642"/>
          <a:stretch/>
        </p:blipFill>
        <p:spPr>
          <a:xfrm>
            <a:off x="193439" y="764705"/>
            <a:ext cx="5542521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317473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489"/>
            <a:ext cx="12192000" cy="5691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сближения ВКЛ и Польши</a:t>
            </a:r>
            <a:endParaRPr lang="be-BY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3414318"/>
              </p:ext>
            </p:extLst>
          </p:nvPr>
        </p:nvGraphicFramePr>
        <p:xfrm>
          <a:off x="238225" y="638174"/>
          <a:ext cx="7392144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13"/>
          <a:stretch/>
        </p:blipFill>
        <p:spPr>
          <a:xfrm>
            <a:off x="7630369" y="548680"/>
            <a:ext cx="4464496" cy="6245845"/>
          </a:xfrm>
        </p:spPr>
      </p:pic>
    </p:spTree>
    <p:extLst>
      <p:ext uri="{BB962C8B-B14F-4D97-AF65-F5344CB8AC3E}">
        <p14:creationId xmlns:p14="http://schemas.microsoft.com/office/powerpoint/2010/main" val="390756564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428"/>
            <a:ext cx="8229600" cy="7382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/>
              <a:t>Кревская</a:t>
            </a:r>
            <a:r>
              <a:rPr lang="ru-RU" b="1" dirty="0" smtClean="0"/>
              <a:t> уния – 14 августа 1385</a:t>
            </a:r>
            <a:r>
              <a:rPr lang="ru-RU" b="1" cap="none" dirty="0" smtClean="0"/>
              <a:t> г</a:t>
            </a:r>
            <a:r>
              <a:rPr lang="ru-RU" b="1" dirty="0" smtClean="0"/>
              <a:t>.</a:t>
            </a:r>
            <a:endParaRPr lang="be-BY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309943" cy="4931246"/>
          </a:xfr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4505473"/>
              </p:ext>
            </p:extLst>
          </p:nvPr>
        </p:nvGraphicFramePr>
        <p:xfrm>
          <a:off x="4143375" y="764704"/>
          <a:ext cx="8048625" cy="601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45357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0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313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Courier New</vt:lpstr>
      <vt:lpstr>Segoe Print</vt:lpstr>
      <vt:lpstr>Wingdings</vt:lpstr>
      <vt:lpstr>Тема110</vt:lpstr>
      <vt:lpstr>КНЯЖЕНИЕ ЯГАЙЛО. КРЕВСКАЯ УНИЯ И ЕЁ ЗНАЧЕНИЕ</vt:lpstr>
      <vt:lpstr>Презентация PowerPoint</vt:lpstr>
      <vt:lpstr>Презентация PowerPoint</vt:lpstr>
      <vt:lpstr>Борьба Ягайло за великое княжение</vt:lpstr>
      <vt:lpstr>Борьба Ягайло за великое княжение</vt:lpstr>
      <vt:lpstr>Заполнить таблицу</vt:lpstr>
      <vt:lpstr>Причины сближения ВКЛ и Польши</vt:lpstr>
      <vt:lpstr>Причины сближения ВКЛ и Польши</vt:lpstr>
      <vt:lpstr>Кревская уния – 14 августа 1385 г.</vt:lpstr>
      <vt:lpstr>Кревская уния – 14 августа 1385 г.</vt:lpstr>
      <vt:lpstr>Последствия кревской унии</vt:lpstr>
      <vt:lpstr>Островское соглашение – 1392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Княжение Ольгерда. Начало правления ягайло</dc:title>
  <dc:creator>GALA</dc:creator>
  <cp:lastModifiedBy>Galina Sventuhovskaya</cp:lastModifiedBy>
  <cp:revision>59</cp:revision>
  <dcterms:created xsi:type="dcterms:W3CDTF">2014-01-31T21:49:22Z</dcterms:created>
  <dcterms:modified xsi:type="dcterms:W3CDTF">2018-04-08T12:11:47Z</dcterms:modified>
</cp:coreProperties>
</file>