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683289"/>
            <a:ext cx="8115300" cy="8679465"/>
          </a:xfrm>
          <a:custGeom>
            <a:avLst/>
            <a:gdLst/>
            <a:ahLst/>
            <a:cxnLst/>
            <a:rect r="r" b="b" t="t" l="l"/>
            <a:pathLst>
              <a:path h="8679465" w="8115300">
                <a:moveTo>
                  <a:pt x="0" y="0"/>
                </a:moveTo>
                <a:lnTo>
                  <a:pt x="8115300" y="0"/>
                </a:lnTo>
                <a:lnTo>
                  <a:pt x="8115300" y="8679465"/>
                </a:lnTo>
                <a:lnTo>
                  <a:pt x="0" y="8679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225264" y="2449758"/>
            <a:ext cx="10518835" cy="3962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Open Sans Bold"/>
              </a:rPr>
              <a:t>Держава Александра  Македонского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25866" y="8677910"/>
            <a:ext cx="58671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Всемирная история, 5 класс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9299" y="1984323"/>
            <a:ext cx="17349402" cy="482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Домашнее задание: параграф 10, вопр. 1-3 (устно)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5880" y="169978"/>
            <a:ext cx="8528120" cy="5863082"/>
          </a:xfrm>
          <a:custGeom>
            <a:avLst/>
            <a:gdLst/>
            <a:ahLst/>
            <a:cxnLst/>
            <a:rect r="r" b="b" t="t" l="l"/>
            <a:pathLst>
              <a:path h="5863082" w="8528120">
                <a:moveTo>
                  <a:pt x="0" y="0"/>
                </a:moveTo>
                <a:lnTo>
                  <a:pt x="8528120" y="0"/>
                </a:lnTo>
                <a:lnTo>
                  <a:pt x="8528120" y="5863082"/>
                </a:lnTo>
                <a:lnTo>
                  <a:pt x="0" y="5863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16500" y="447394"/>
            <a:ext cx="4841314" cy="5585666"/>
          </a:xfrm>
          <a:custGeom>
            <a:avLst/>
            <a:gdLst/>
            <a:ahLst/>
            <a:cxnLst/>
            <a:rect r="r" b="b" t="t" l="l"/>
            <a:pathLst>
              <a:path h="5585666" w="4841314">
                <a:moveTo>
                  <a:pt x="0" y="0"/>
                </a:moveTo>
                <a:lnTo>
                  <a:pt x="4841315" y="0"/>
                </a:lnTo>
                <a:lnTo>
                  <a:pt x="4841315" y="5585666"/>
                </a:lnTo>
                <a:lnTo>
                  <a:pt x="0" y="5585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58679" y="5143500"/>
            <a:ext cx="4962390" cy="4872978"/>
          </a:xfrm>
          <a:custGeom>
            <a:avLst/>
            <a:gdLst/>
            <a:ahLst/>
            <a:cxnLst/>
            <a:rect r="r" b="b" t="t" l="l"/>
            <a:pathLst>
              <a:path h="4872978" w="4962390">
                <a:moveTo>
                  <a:pt x="0" y="0"/>
                </a:moveTo>
                <a:lnTo>
                  <a:pt x="4962390" y="0"/>
                </a:lnTo>
                <a:lnTo>
                  <a:pt x="4962390" y="4872978"/>
                </a:lnTo>
                <a:lnTo>
                  <a:pt x="0" y="4872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11298" y="5473663"/>
            <a:ext cx="7959313" cy="4542815"/>
          </a:xfrm>
          <a:custGeom>
            <a:avLst/>
            <a:gdLst/>
            <a:ahLst/>
            <a:cxnLst/>
            <a:rect r="r" b="b" t="t" l="l"/>
            <a:pathLst>
              <a:path h="4542815" w="7959313">
                <a:moveTo>
                  <a:pt x="0" y="0"/>
                </a:moveTo>
                <a:lnTo>
                  <a:pt x="7959313" y="0"/>
                </a:lnTo>
                <a:lnTo>
                  <a:pt x="7959313" y="4542815"/>
                </a:lnTo>
                <a:lnTo>
                  <a:pt x="0" y="45428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67" t="-18926" r="-3160" b="-1156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70230"/>
            <a:ext cx="15772557" cy="4017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Open Sans Bold"/>
              </a:rPr>
              <a:t>Знать:</a:t>
            </a:r>
          </a:p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Bold"/>
              </a:rPr>
              <a:t>Александр Македонский,</a:t>
            </a:r>
          </a:p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Bold"/>
              </a:rPr>
              <a:t>направления завоеваний Александра Македонского, </a:t>
            </a:r>
          </a:p>
          <a:p>
            <a:pPr>
              <a:lnSpc>
                <a:spcPts val="644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253964" y="4098694"/>
            <a:ext cx="16583509" cy="655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Open Sans Bold"/>
              </a:rPr>
              <a:t>Уметь:</a:t>
            </a:r>
          </a:p>
          <a:p>
            <a:pPr algn="r"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Bold"/>
              </a:rPr>
              <a:t>составлять рассказ о деятельности Александра Македонского, </a:t>
            </a:r>
          </a:p>
          <a:p>
            <a:pPr algn="r"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Bold"/>
              </a:rPr>
              <a:t> объяснять причины походов Алесандра Македонского</a:t>
            </a:r>
          </a:p>
          <a:p>
            <a:pPr algn="r"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Bold"/>
              </a:rPr>
              <a:t>показывать на карте места сражений и границы государства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8634" y="2508562"/>
            <a:ext cx="17410732" cy="3264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7"/>
              </a:lnSpc>
            </a:pPr>
            <a:r>
              <a:rPr lang="en-US" sz="6205">
                <a:solidFill>
                  <a:srgbClr val="000000"/>
                </a:solidFill>
                <a:latin typeface="Open Sans Bold"/>
              </a:rPr>
              <a:t>Какое государство называют Великим? </a:t>
            </a:r>
          </a:p>
          <a:p>
            <a:pPr algn="ctr">
              <a:lnSpc>
                <a:spcPts val="8687"/>
              </a:lnSpc>
            </a:pPr>
            <a:r>
              <a:rPr lang="en-US" sz="6205">
                <a:solidFill>
                  <a:srgbClr val="000000"/>
                </a:solidFill>
                <a:latin typeface="Open Sans Bold"/>
              </a:rPr>
              <a:t>А правителя Великим? </a:t>
            </a:r>
          </a:p>
          <a:p>
            <a:pPr algn="ctr">
              <a:lnSpc>
                <a:spcPts val="8687"/>
              </a:lnSpc>
            </a:pPr>
            <a:r>
              <a:rPr lang="en-US" sz="6205">
                <a:solidFill>
                  <a:srgbClr val="000000"/>
                </a:solidFill>
                <a:latin typeface="Open Sans Bold"/>
              </a:rPr>
              <a:t>Можно ли Александра назвать великим?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0513" y="518890"/>
            <a:ext cx="11527186" cy="9221749"/>
          </a:xfrm>
          <a:custGeom>
            <a:avLst/>
            <a:gdLst/>
            <a:ahLst/>
            <a:cxnLst/>
            <a:rect r="r" b="b" t="t" l="l"/>
            <a:pathLst>
              <a:path h="9221749" w="11527186">
                <a:moveTo>
                  <a:pt x="0" y="0"/>
                </a:moveTo>
                <a:lnTo>
                  <a:pt x="11527186" y="0"/>
                </a:lnTo>
                <a:lnTo>
                  <a:pt x="11527186" y="9221749"/>
                </a:lnTo>
                <a:lnTo>
                  <a:pt x="0" y="9221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333883" y="942975"/>
            <a:ext cx="6179380" cy="5934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Open Sans Bold"/>
              </a:rPr>
              <a:t>Опишите  </a:t>
            </a:r>
          </a:p>
          <a:p>
            <a:pPr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Open Sans Bold"/>
              </a:rPr>
              <a:t>положение </a:t>
            </a:r>
          </a:p>
          <a:p>
            <a:pPr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Open Sans Bold"/>
              </a:rPr>
              <a:t>Македонии: </a:t>
            </a:r>
          </a:p>
          <a:p>
            <a:pPr>
              <a:lnSpc>
                <a:spcPts val="6300"/>
              </a:lnSpc>
            </a:pPr>
          </a:p>
          <a:p>
            <a:pPr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моря, </a:t>
            </a:r>
          </a:p>
          <a:p>
            <a:pPr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соседи</a:t>
            </a:r>
          </a:p>
          <a:p>
            <a:pPr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столица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7978" y="447537"/>
            <a:ext cx="7004919" cy="9254673"/>
          </a:xfrm>
          <a:custGeom>
            <a:avLst/>
            <a:gdLst/>
            <a:ahLst/>
            <a:cxnLst/>
            <a:rect r="r" b="b" t="t" l="l"/>
            <a:pathLst>
              <a:path h="9254673" w="7004919">
                <a:moveTo>
                  <a:pt x="0" y="0"/>
                </a:moveTo>
                <a:lnTo>
                  <a:pt x="7004919" y="0"/>
                </a:lnTo>
                <a:lnTo>
                  <a:pt x="7004919" y="9254673"/>
                </a:lnTo>
                <a:lnTo>
                  <a:pt x="0" y="925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73892" y="933450"/>
            <a:ext cx="10414108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Рассмотрите схему “Реформы Филиппа II”  на с. 40. Оцените перемены.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873892" y="4652327"/>
            <a:ext cx="10414108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с. 40. Зачитайте в тексте учебника причину завоевания Македонией Греции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873892" y="8481890"/>
            <a:ext cx="10070106" cy="773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4516">
                <a:solidFill>
                  <a:srgbClr val="000000"/>
                </a:solidFill>
                <a:latin typeface="Open Sans Bold"/>
              </a:rPr>
              <a:t>338 г. до н.э. - битва при Херонеи.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26499" y="657852"/>
            <a:ext cx="11835002" cy="7890001"/>
          </a:xfrm>
          <a:custGeom>
            <a:avLst/>
            <a:gdLst/>
            <a:ahLst/>
            <a:cxnLst/>
            <a:rect r="r" b="b" t="t" l="l"/>
            <a:pathLst>
              <a:path h="7890001" w="11835002">
                <a:moveTo>
                  <a:pt x="0" y="0"/>
                </a:moveTo>
                <a:lnTo>
                  <a:pt x="11835002" y="0"/>
                </a:lnTo>
                <a:lnTo>
                  <a:pt x="11835002" y="7890001"/>
                </a:lnTo>
                <a:lnTo>
                  <a:pt x="0" y="7890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0" t="-36170" r="-1905" b="-3516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8443078"/>
            <a:ext cx="18288000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Open Sans Bold"/>
              </a:rPr>
              <a:t>Составьте ленту времени, где были бы отражены завоевания Александра Македонского.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723628"/>
            <a:ext cx="15942656" cy="5540073"/>
          </a:xfrm>
          <a:custGeom>
            <a:avLst/>
            <a:gdLst/>
            <a:ahLst/>
            <a:cxnLst/>
            <a:rect r="r" b="b" t="t" l="l"/>
            <a:pathLst>
              <a:path h="5540073" w="15942656">
                <a:moveTo>
                  <a:pt x="0" y="0"/>
                </a:moveTo>
                <a:lnTo>
                  <a:pt x="15942656" y="0"/>
                </a:lnTo>
                <a:lnTo>
                  <a:pt x="15942656" y="5540073"/>
                </a:lnTo>
                <a:lnTo>
                  <a:pt x="0" y="554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54268" y="1028700"/>
            <a:ext cx="1037998" cy="1631431"/>
          </a:xfrm>
          <a:custGeom>
            <a:avLst/>
            <a:gdLst/>
            <a:ahLst/>
            <a:cxnLst/>
            <a:rect r="r" b="b" t="t" l="l"/>
            <a:pathLst>
              <a:path h="1631431" w="1037998">
                <a:moveTo>
                  <a:pt x="0" y="0"/>
                </a:moveTo>
                <a:lnTo>
                  <a:pt x="1037999" y="0"/>
                </a:lnTo>
                <a:lnTo>
                  <a:pt x="1037999" y="1631431"/>
                </a:lnTo>
                <a:lnTo>
                  <a:pt x="0" y="1631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50527" y="5853733"/>
            <a:ext cx="328672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р. Граник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01386" y="8371205"/>
            <a:ext cx="259634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Исс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67024" y="1536181"/>
            <a:ext cx="127605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Тир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00028" y="4256405"/>
            <a:ext cx="234716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Египет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73612" y="5853733"/>
            <a:ext cx="426649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Гавгамелы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655903" y="8444612"/>
            <a:ext cx="1035418" cy="1627377"/>
          </a:xfrm>
          <a:custGeom>
            <a:avLst/>
            <a:gdLst/>
            <a:ahLst/>
            <a:cxnLst/>
            <a:rect r="r" b="b" t="t" l="l"/>
            <a:pathLst>
              <a:path h="1627377" w="1035418">
                <a:moveTo>
                  <a:pt x="0" y="0"/>
                </a:moveTo>
                <a:lnTo>
                  <a:pt x="1035419" y="0"/>
                </a:lnTo>
                <a:lnTo>
                  <a:pt x="1035419" y="1627376"/>
                </a:lnTo>
                <a:lnTo>
                  <a:pt x="0" y="1627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060939" y="1028700"/>
            <a:ext cx="1035418" cy="1627377"/>
          </a:xfrm>
          <a:custGeom>
            <a:avLst/>
            <a:gdLst/>
            <a:ahLst/>
            <a:cxnLst/>
            <a:rect r="r" b="b" t="t" l="l"/>
            <a:pathLst>
              <a:path h="1627377" w="1035418">
                <a:moveTo>
                  <a:pt x="0" y="0"/>
                </a:moveTo>
                <a:lnTo>
                  <a:pt x="1035418" y="0"/>
                </a:lnTo>
                <a:lnTo>
                  <a:pt x="1035418" y="1627377"/>
                </a:lnTo>
                <a:lnTo>
                  <a:pt x="0" y="1627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200943" y="8444612"/>
            <a:ext cx="1035418" cy="1627377"/>
          </a:xfrm>
          <a:custGeom>
            <a:avLst/>
            <a:gdLst/>
            <a:ahLst/>
            <a:cxnLst/>
            <a:rect r="r" b="b" t="t" l="l"/>
            <a:pathLst>
              <a:path h="1627377" w="1035418">
                <a:moveTo>
                  <a:pt x="0" y="0"/>
                </a:moveTo>
                <a:lnTo>
                  <a:pt x="1035418" y="0"/>
                </a:lnTo>
                <a:lnTo>
                  <a:pt x="1035418" y="1627376"/>
                </a:lnTo>
                <a:lnTo>
                  <a:pt x="0" y="1627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8634" y="2508562"/>
            <a:ext cx="17410732" cy="3264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7"/>
              </a:lnSpc>
            </a:pPr>
            <a:r>
              <a:rPr lang="en-US" sz="6205">
                <a:solidFill>
                  <a:srgbClr val="000000"/>
                </a:solidFill>
                <a:latin typeface="Open Sans Bold"/>
              </a:rPr>
              <a:t>Какое государство называют Великим? </a:t>
            </a:r>
          </a:p>
          <a:p>
            <a:pPr algn="ctr">
              <a:lnSpc>
                <a:spcPts val="8687"/>
              </a:lnSpc>
            </a:pPr>
            <a:r>
              <a:rPr lang="en-US" sz="6205">
                <a:solidFill>
                  <a:srgbClr val="000000"/>
                </a:solidFill>
                <a:latin typeface="Open Sans Bold"/>
              </a:rPr>
              <a:t>А правителя Великим? </a:t>
            </a:r>
          </a:p>
          <a:p>
            <a:pPr algn="ctr">
              <a:lnSpc>
                <a:spcPts val="8687"/>
              </a:lnSpc>
            </a:pPr>
            <a:r>
              <a:rPr lang="en-US" sz="6205">
                <a:solidFill>
                  <a:srgbClr val="000000"/>
                </a:solidFill>
                <a:latin typeface="Open Sans Bold"/>
              </a:rPr>
              <a:t>Можно ли Александра назвать великим?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DAF96XPbLCg</dc:identifier>
  <dcterms:modified xsi:type="dcterms:W3CDTF">2011-08-01T06:04:30Z</dcterms:modified>
  <cp:revision>1</cp:revision>
  <dc:title>Держава Александра Македонского</dc:title>
</cp:coreProperties>
</file>