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322" r:id="rId4"/>
    <p:sldId id="325" r:id="rId5"/>
    <p:sldId id="311" r:id="rId6"/>
    <p:sldId id="326" r:id="rId7"/>
    <p:sldId id="327" r:id="rId8"/>
    <p:sldId id="328" r:id="rId9"/>
    <p:sldId id="329" r:id="rId10"/>
    <p:sldId id="330" r:id="rId11"/>
    <p:sldId id="331" r:id="rId12"/>
    <p:sldId id="334" r:id="rId13"/>
    <p:sldId id="333" r:id="rId14"/>
    <p:sldId id="332" r:id="rId15"/>
    <p:sldId id="335" r:id="rId16"/>
    <p:sldId id="336" r:id="rId17"/>
    <p:sldId id="337" r:id="rId18"/>
    <p:sldId id="33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10" d="100"/>
          <a:sy n="110" d="100"/>
        </p:scale>
        <p:origin x="-15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D3A386-10F9-4267-B9EC-6A32820AD3F7}" type="doc">
      <dgm:prSet loTypeId="urn:microsoft.com/office/officeart/2008/layout/PictureStrips" loCatId="pictur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8CD83D4-F270-43C9-BB85-4768F74FD04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indent="0"/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Миндовг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(1230-е - 1263)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8F4ED82-2792-4CAB-8868-F56BCD67813C}" type="parTrans" cxnId="{CFD8E89D-C829-4F50-98F4-6BD28600B6C6}">
      <dgm:prSet/>
      <dgm:spPr/>
      <dgm:t>
        <a:bodyPr/>
        <a:lstStyle/>
        <a:p>
          <a:endParaRPr lang="ru-RU"/>
        </a:p>
      </dgm:t>
    </dgm:pt>
    <dgm:pt modelId="{C98A4C17-B115-43A2-B5B4-3A6945B75C42}" type="sibTrans" cxnId="{CFD8E89D-C829-4F50-98F4-6BD28600B6C6}">
      <dgm:prSet/>
      <dgm:spPr/>
      <dgm:t>
        <a:bodyPr/>
        <a:lstStyle/>
        <a:p>
          <a:endParaRPr lang="ru-RU"/>
        </a:p>
      </dgm:t>
    </dgm:pt>
    <dgm:pt modelId="{A56A2A42-E3D3-411A-9799-5B0980CA172E}" type="pres">
      <dgm:prSet presAssocID="{CED3A386-10F9-4267-B9EC-6A32820AD3F7}" presName="Name0" presStyleCnt="0">
        <dgm:presLayoutVars>
          <dgm:dir/>
          <dgm:resizeHandles val="exact"/>
        </dgm:presLayoutVars>
      </dgm:prSet>
      <dgm:spPr/>
    </dgm:pt>
    <dgm:pt modelId="{7299F895-5C2E-4E47-9501-6824769D91B3}" type="pres">
      <dgm:prSet presAssocID="{78CD83D4-F270-43C9-BB85-4768F74FD04A}" presName="composite" presStyleCnt="0"/>
      <dgm:spPr/>
    </dgm:pt>
    <dgm:pt modelId="{E81A590E-E4B9-4A61-AD83-E99C7C994266}" type="pres">
      <dgm:prSet presAssocID="{78CD83D4-F270-43C9-BB85-4768F74FD04A}" presName="rect1" presStyleLbl="trAlignAcc1" presStyleIdx="0" presStyleCnt="1" custScaleX="130676" custLinFactNeighborX="-26323" custLinFactNeighborY="5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9C490-71EF-4ECB-95CE-600C9C59ACE7}" type="pres">
      <dgm:prSet presAssocID="{78CD83D4-F270-43C9-BB85-4768F74FD04A}" presName="rect2" presStyleLbl="fgImgPlace1" presStyleIdx="0" presStyleCnt="1" custScaleX="216765" custScaleY="116403" custLinFactNeighborX="-10819" custLinFactNeighborY="-429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CFD8E89D-C829-4F50-98F4-6BD28600B6C6}" srcId="{CED3A386-10F9-4267-B9EC-6A32820AD3F7}" destId="{78CD83D4-F270-43C9-BB85-4768F74FD04A}" srcOrd="0" destOrd="0" parTransId="{18F4ED82-2792-4CAB-8868-F56BCD67813C}" sibTransId="{C98A4C17-B115-43A2-B5B4-3A6945B75C42}"/>
    <dgm:cxn modelId="{647C11DA-4AF0-4156-882E-EF30164004D0}" type="presOf" srcId="{78CD83D4-F270-43C9-BB85-4768F74FD04A}" destId="{E81A590E-E4B9-4A61-AD83-E99C7C994266}" srcOrd="0" destOrd="0" presId="urn:microsoft.com/office/officeart/2008/layout/PictureStrips"/>
    <dgm:cxn modelId="{BEDA36D7-0426-482C-9CC9-EF01BD7F4B5F}" type="presOf" srcId="{CED3A386-10F9-4267-B9EC-6A32820AD3F7}" destId="{A56A2A42-E3D3-411A-9799-5B0980CA172E}" srcOrd="0" destOrd="0" presId="urn:microsoft.com/office/officeart/2008/layout/PictureStrips"/>
    <dgm:cxn modelId="{506D520C-0ADC-4906-9AB4-A599AE96AF8B}" type="presParOf" srcId="{A56A2A42-E3D3-411A-9799-5B0980CA172E}" destId="{7299F895-5C2E-4E47-9501-6824769D91B3}" srcOrd="0" destOrd="0" presId="urn:microsoft.com/office/officeart/2008/layout/PictureStrips"/>
    <dgm:cxn modelId="{285E76A4-5A66-448A-8AA4-426EFDCA3311}" type="presParOf" srcId="{7299F895-5C2E-4E47-9501-6824769D91B3}" destId="{E81A590E-E4B9-4A61-AD83-E99C7C994266}" srcOrd="0" destOrd="0" presId="urn:microsoft.com/office/officeart/2008/layout/PictureStrips"/>
    <dgm:cxn modelId="{C80BBCF5-B06B-4550-B0F3-94CA61B8AD72}" type="presParOf" srcId="{7299F895-5C2E-4E47-9501-6824769D91B3}" destId="{FDF9C490-71EF-4ECB-95CE-600C9C59AC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3A386-10F9-4267-B9EC-6A32820AD3F7}" type="doc">
      <dgm:prSet loTypeId="urn:microsoft.com/office/officeart/2008/layout/PictureStrips" loCatId="pictur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8CD83D4-F270-43C9-BB85-4768F74FD04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indent="0"/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Войшелк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(1264-1266)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8F4ED82-2792-4CAB-8868-F56BCD67813C}" type="parTrans" cxnId="{CFD8E89D-C829-4F50-98F4-6BD28600B6C6}">
      <dgm:prSet/>
      <dgm:spPr/>
      <dgm:t>
        <a:bodyPr/>
        <a:lstStyle/>
        <a:p>
          <a:endParaRPr lang="ru-RU"/>
        </a:p>
      </dgm:t>
    </dgm:pt>
    <dgm:pt modelId="{C98A4C17-B115-43A2-B5B4-3A6945B75C42}" type="sibTrans" cxnId="{CFD8E89D-C829-4F50-98F4-6BD28600B6C6}">
      <dgm:prSet/>
      <dgm:spPr/>
      <dgm:t>
        <a:bodyPr/>
        <a:lstStyle/>
        <a:p>
          <a:endParaRPr lang="ru-RU"/>
        </a:p>
      </dgm:t>
    </dgm:pt>
    <dgm:pt modelId="{A56A2A42-E3D3-411A-9799-5B0980CA172E}" type="pres">
      <dgm:prSet presAssocID="{CED3A386-10F9-4267-B9EC-6A32820AD3F7}" presName="Name0" presStyleCnt="0">
        <dgm:presLayoutVars>
          <dgm:dir/>
          <dgm:resizeHandles val="exact"/>
        </dgm:presLayoutVars>
      </dgm:prSet>
      <dgm:spPr/>
    </dgm:pt>
    <dgm:pt modelId="{7299F895-5C2E-4E47-9501-6824769D91B3}" type="pres">
      <dgm:prSet presAssocID="{78CD83D4-F270-43C9-BB85-4768F74FD04A}" presName="composite" presStyleCnt="0"/>
      <dgm:spPr/>
    </dgm:pt>
    <dgm:pt modelId="{E81A590E-E4B9-4A61-AD83-E99C7C994266}" type="pres">
      <dgm:prSet presAssocID="{78CD83D4-F270-43C9-BB85-4768F74FD04A}" presName="rect1" presStyleLbl="trAlignAcc1" presStyleIdx="0" presStyleCnt="1" custScaleX="130676" custLinFactNeighborX="-26323" custLinFactNeighborY="5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9C490-71EF-4ECB-95CE-600C9C59ACE7}" type="pres">
      <dgm:prSet presAssocID="{78CD83D4-F270-43C9-BB85-4768F74FD04A}" presName="rect2" presStyleLbl="fgImgPlace1" presStyleIdx="0" presStyleCnt="1" custScaleX="216765" custScaleY="116403" custLinFactNeighborX="-10819" custLinFactNeighborY="-429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CFD8E89D-C829-4F50-98F4-6BD28600B6C6}" srcId="{CED3A386-10F9-4267-B9EC-6A32820AD3F7}" destId="{78CD83D4-F270-43C9-BB85-4768F74FD04A}" srcOrd="0" destOrd="0" parTransId="{18F4ED82-2792-4CAB-8868-F56BCD67813C}" sibTransId="{C98A4C17-B115-43A2-B5B4-3A6945B75C42}"/>
    <dgm:cxn modelId="{D3EB6357-90FF-4188-B48D-50BB002846DF}" type="presOf" srcId="{78CD83D4-F270-43C9-BB85-4768F74FD04A}" destId="{E81A590E-E4B9-4A61-AD83-E99C7C994266}" srcOrd="0" destOrd="0" presId="urn:microsoft.com/office/officeart/2008/layout/PictureStrips"/>
    <dgm:cxn modelId="{86482C1A-FB9A-4FCB-9434-2B0EA35FAEC8}" type="presOf" srcId="{CED3A386-10F9-4267-B9EC-6A32820AD3F7}" destId="{A56A2A42-E3D3-411A-9799-5B0980CA172E}" srcOrd="0" destOrd="0" presId="urn:microsoft.com/office/officeart/2008/layout/PictureStrips"/>
    <dgm:cxn modelId="{63DAADC8-0A80-4B30-AF91-CE6FF3F5D682}" type="presParOf" srcId="{A56A2A42-E3D3-411A-9799-5B0980CA172E}" destId="{7299F895-5C2E-4E47-9501-6824769D91B3}" srcOrd="0" destOrd="0" presId="urn:microsoft.com/office/officeart/2008/layout/PictureStrips"/>
    <dgm:cxn modelId="{1AC1A5EA-59A9-4347-AC67-038C8F0F763F}" type="presParOf" srcId="{7299F895-5C2E-4E47-9501-6824769D91B3}" destId="{E81A590E-E4B9-4A61-AD83-E99C7C994266}" srcOrd="0" destOrd="0" presId="urn:microsoft.com/office/officeart/2008/layout/PictureStrips"/>
    <dgm:cxn modelId="{EF3EDE9E-AD02-42E5-83A9-7D967F461D0B}" type="presParOf" srcId="{7299F895-5C2E-4E47-9501-6824769D91B3}" destId="{FDF9C490-71EF-4ECB-95CE-600C9C59AC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3A386-10F9-4267-B9EC-6A32820AD3F7}" type="doc">
      <dgm:prSet loTypeId="urn:microsoft.com/office/officeart/2008/layout/PictureStrips" loCatId="pictur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8CD83D4-F270-43C9-BB85-4768F74FD04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indent="0"/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Тройдень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(1270-1282)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8F4ED82-2792-4CAB-8868-F56BCD67813C}" type="parTrans" cxnId="{CFD8E89D-C829-4F50-98F4-6BD28600B6C6}">
      <dgm:prSet/>
      <dgm:spPr/>
      <dgm:t>
        <a:bodyPr/>
        <a:lstStyle/>
        <a:p>
          <a:endParaRPr lang="ru-RU"/>
        </a:p>
      </dgm:t>
    </dgm:pt>
    <dgm:pt modelId="{C98A4C17-B115-43A2-B5B4-3A6945B75C42}" type="sibTrans" cxnId="{CFD8E89D-C829-4F50-98F4-6BD28600B6C6}">
      <dgm:prSet/>
      <dgm:spPr/>
      <dgm:t>
        <a:bodyPr/>
        <a:lstStyle/>
        <a:p>
          <a:endParaRPr lang="ru-RU"/>
        </a:p>
      </dgm:t>
    </dgm:pt>
    <dgm:pt modelId="{A56A2A42-E3D3-411A-9799-5B0980CA172E}" type="pres">
      <dgm:prSet presAssocID="{CED3A386-10F9-4267-B9EC-6A32820AD3F7}" presName="Name0" presStyleCnt="0">
        <dgm:presLayoutVars>
          <dgm:dir/>
          <dgm:resizeHandles val="exact"/>
        </dgm:presLayoutVars>
      </dgm:prSet>
      <dgm:spPr/>
    </dgm:pt>
    <dgm:pt modelId="{7299F895-5C2E-4E47-9501-6824769D91B3}" type="pres">
      <dgm:prSet presAssocID="{78CD83D4-F270-43C9-BB85-4768F74FD04A}" presName="composite" presStyleCnt="0"/>
      <dgm:spPr/>
    </dgm:pt>
    <dgm:pt modelId="{E81A590E-E4B9-4A61-AD83-E99C7C994266}" type="pres">
      <dgm:prSet presAssocID="{78CD83D4-F270-43C9-BB85-4768F74FD04A}" presName="rect1" presStyleLbl="trAlignAcc1" presStyleIdx="0" presStyleCnt="1" custScaleX="130676" custLinFactNeighborX="-26323" custLinFactNeighborY="5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9C490-71EF-4ECB-95CE-600C9C59ACE7}" type="pres">
      <dgm:prSet presAssocID="{78CD83D4-F270-43C9-BB85-4768F74FD04A}" presName="rect2" presStyleLbl="fgImgPlace1" presStyleIdx="0" presStyleCnt="1" custScaleX="216765" custScaleY="116403" custLinFactNeighborX="-10819" custLinFactNeighborY="-429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CFD8E89D-C829-4F50-98F4-6BD28600B6C6}" srcId="{CED3A386-10F9-4267-B9EC-6A32820AD3F7}" destId="{78CD83D4-F270-43C9-BB85-4768F74FD04A}" srcOrd="0" destOrd="0" parTransId="{18F4ED82-2792-4CAB-8868-F56BCD67813C}" sibTransId="{C98A4C17-B115-43A2-B5B4-3A6945B75C42}"/>
    <dgm:cxn modelId="{FB604CAC-45B9-4F6E-AA02-2000F0FAE601}" type="presOf" srcId="{CED3A386-10F9-4267-B9EC-6A32820AD3F7}" destId="{A56A2A42-E3D3-411A-9799-5B0980CA172E}" srcOrd="0" destOrd="0" presId="urn:microsoft.com/office/officeart/2008/layout/PictureStrips"/>
    <dgm:cxn modelId="{5BCD842C-ED99-4376-B294-4427A78D698A}" type="presOf" srcId="{78CD83D4-F270-43C9-BB85-4768F74FD04A}" destId="{E81A590E-E4B9-4A61-AD83-E99C7C994266}" srcOrd="0" destOrd="0" presId="urn:microsoft.com/office/officeart/2008/layout/PictureStrips"/>
    <dgm:cxn modelId="{A338A5D6-DEB7-47F3-A3E6-F85CB1B546BF}" type="presParOf" srcId="{A56A2A42-E3D3-411A-9799-5B0980CA172E}" destId="{7299F895-5C2E-4E47-9501-6824769D91B3}" srcOrd="0" destOrd="0" presId="urn:microsoft.com/office/officeart/2008/layout/PictureStrips"/>
    <dgm:cxn modelId="{A6FEC9AA-95EC-4665-B553-D6F3D8BA6F3C}" type="presParOf" srcId="{7299F895-5C2E-4E47-9501-6824769D91B3}" destId="{E81A590E-E4B9-4A61-AD83-E99C7C994266}" srcOrd="0" destOrd="0" presId="urn:microsoft.com/office/officeart/2008/layout/PictureStrips"/>
    <dgm:cxn modelId="{7A672A61-E1A0-4997-9AF1-44B6D634E443}" type="presParOf" srcId="{7299F895-5C2E-4E47-9501-6824769D91B3}" destId="{FDF9C490-71EF-4ECB-95CE-600C9C59AC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D3A386-10F9-4267-B9EC-6A32820AD3F7}" type="doc">
      <dgm:prSet loTypeId="urn:microsoft.com/office/officeart/2008/layout/PictureStrips" loCatId="pictur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8CD83D4-F270-43C9-BB85-4768F74FD04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indent="0"/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Витень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(1295-1316)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8F4ED82-2792-4CAB-8868-F56BCD67813C}" type="parTrans" cxnId="{CFD8E89D-C829-4F50-98F4-6BD28600B6C6}">
      <dgm:prSet/>
      <dgm:spPr/>
      <dgm:t>
        <a:bodyPr/>
        <a:lstStyle/>
        <a:p>
          <a:endParaRPr lang="ru-RU"/>
        </a:p>
      </dgm:t>
    </dgm:pt>
    <dgm:pt modelId="{C98A4C17-B115-43A2-B5B4-3A6945B75C42}" type="sibTrans" cxnId="{CFD8E89D-C829-4F50-98F4-6BD28600B6C6}">
      <dgm:prSet/>
      <dgm:spPr/>
      <dgm:t>
        <a:bodyPr/>
        <a:lstStyle/>
        <a:p>
          <a:endParaRPr lang="ru-RU"/>
        </a:p>
      </dgm:t>
    </dgm:pt>
    <dgm:pt modelId="{A56A2A42-E3D3-411A-9799-5B0980CA172E}" type="pres">
      <dgm:prSet presAssocID="{CED3A386-10F9-4267-B9EC-6A32820AD3F7}" presName="Name0" presStyleCnt="0">
        <dgm:presLayoutVars>
          <dgm:dir/>
          <dgm:resizeHandles val="exact"/>
        </dgm:presLayoutVars>
      </dgm:prSet>
      <dgm:spPr/>
    </dgm:pt>
    <dgm:pt modelId="{7299F895-5C2E-4E47-9501-6824769D91B3}" type="pres">
      <dgm:prSet presAssocID="{78CD83D4-F270-43C9-BB85-4768F74FD04A}" presName="composite" presStyleCnt="0"/>
      <dgm:spPr/>
    </dgm:pt>
    <dgm:pt modelId="{E81A590E-E4B9-4A61-AD83-E99C7C994266}" type="pres">
      <dgm:prSet presAssocID="{78CD83D4-F270-43C9-BB85-4768F74FD04A}" presName="rect1" presStyleLbl="trAlignAcc1" presStyleIdx="0" presStyleCnt="1" custScaleX="130676" custLinFactNeighborX="-26323" custLinFactNeighborY="5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9C490-71EF-4ECB-95CE-600C9C59ACE7}" type="pres">
      <dgm:prSet presAssocID="{78CD83D4-F270-43C9-BB85-4768F74FD04A}" presName="rect2" presStyleLbl="fgImgPlace1" presStyleIdx="0" presStyleCnt="1" custScaleX="216765" custScaleY="116403" custLinFactNeighborX="-10819" custLinFactNeighborY="-429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</dgm:ptLst>
  <dgm:cxnLst>
    <dgm:cxn modelId="{59C86198-7FD3-4AD7-95AF-78A8F3091542}" type="presOf" srcId="{78CD83D4-F270-43C9-BB85-4768F74FD04A}" destId="{E81A590E-E4B9-4A61-AD83-E99C7C994266}" srcOrd="0" destOrd="0" presId="urn:microsoft.com/office/officeart/2008/layout/PictureStrips"/>
    <dgm:cxn modelId="{CFD8E89D-C829-4F50-98F4-6BD28600B6C6}" srcId="{CED3A386-10F9-4267-B9EC-6A32820AD3F7}" destId="{78CD83D4-F270-43C9-BB85-4768F74FD04A}" srcOrd="0" destOrd="0" parTransId="{18F4ED82-2792-4CAB-8868-F56BCD67813C}" sibTransId="{C98A4C17-B115-43A2-B5B4-3A6945B75C42}"/>
    <dgm:cxn modelId="{7EE8E99B-A720-49A2-8204-5878A4906F59}" type="presOf" srcId="{CED3A386-10F9-4267-B9EC-6A32820AD3F7}" destId="{A56A2A42-E3D3-411A-9799-5B0980CA172E}" srcOrd="0" destOrd="0" presId="urn:microsoft.com/office/officeart/2008/layout/PictureStrips"/>
    <dgm:cxn modelId="{5C7DB8E2-4B3F-417E-A1CF-7BE1BE8190C9}" type="presParOf" srcId="{A56A2A42-E3D3-411A-9799-5B0980CA172E}" destId="{7299F895-5C2E-4E47-9501-6824769D91B3}" srcOrd="0" destOrd="0" presId="urn:microsoft.com/office/officeart/2008/layout/PictureStrips"/>
    <dgm:cxn modelId="{000E3170-925B-4DA6-91E0-7EA7DC49EF32}" type="presParOf" srcId="{7299F895-5C2E-4E47-9501-6824769D91B3}" destId="{E81A590E-E4B9-4A61-AD83-E99C7C994266}" srcOrd="0" destOrd="0" presId="urn:microsoft.com/office/officeart/2008/layout/PictureStrips"/>
    <dgm:cxn modelId="{26E9316E-8D15-48A3-83FA-A9FFCF9BF7F1}" type="presParOf" srcId="{7299F895-5C2E-4E47-9501-6824769D91B3}" destId="{FDF9C490-71EF-4ECB-95CE-600C9C59AC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D3A386-10F9-4267-B9EC-6A32820AD3F7}" type="doc">
      <dgm:prSet loTypeId="urn:microsoft.com/office/officeart/2008/layout/PictureStrips" loCatId="picture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78CD83D4-F270-43C9-BB85-4768F74FD04A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marL="0" indent="0"/>
          <a:endParaRPr lang="ru-RU" sz="18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indent="0"/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Гедимин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(1316-1341)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8F4ED82-2792-4CAB-8868-F56BCD67813C}" type="parTrans" cxnId="{CFD8E89D-C829-4F50-98F4-6BD28600B6C6}">
      <dgm:prSet/>
      <dgm:spPr/>
      <dgm:t>
        <a:bodyPr/>
        <a:lstStyle/>
        <a:p>
          <a:endParaRPr lang="ru-RU"/>
        </a:p>
      </dgm:t>
    </dgm:pt>
    <dgm:pt modelId="{C98A4C17-B115-43A2-B5B4-3A6945B75C42}" type="sibTrans" cxnId="{CFD8E89D-C829-4F50-98F4-6BD28600B6C6}">
      <dgm:prSet/>
      <dgm:spPr/>
      <dgm:t>
        <a:bodyPr/>
        <a:lstStyle/>
        <a:p>
          <a:endParaRPr lang="ru-RU"/>
        </a:p>
      </dgm:t>
    </dgm:pt>
    <dgm:pt modelId="{A56A2A42-E3D3-411A-9799-5B0980CA172E}" type="pres">
      <dgm:prSet presAssocID="{CED3A386-10F9-4267-B9EC-6A32820AD3F7}" presName="Name0" presStyleCnt="0">
        <dgm:presLayoutVars>
          <dgm:dir/>
          <dgm:resizeHandles val="exact"/>
        </dgm:presLayoutVars>
      </dgm:prSet>
      <dgm:spPr/>
    </dgm:pt>
    <dgm:pt modelId="{7299F895-5C2E-4E47-9501-6824769D91B3}" type="pres">
      <dgm:prSet presAssocID="{78CD83D4-F270-43C9-BB85-4768F74FD04A}" presName="composite" presStyleCnt="0"/>
      <dgm:spPr/>
    </dgm:pt>
    <dgm:pt modelId="{E81A590E-E4B9-4A61-AD83-E99C7C994266}" type="pres">
      <dgm:prSet presAssocID="{78CD83D4-F270-43C9-BB85-4768F74FD04A}" presName="rect1" presStyleLbl="trAlignAcc1" presStyleIdx="0" presStyleCnt="1" custScaleX="130676" custLinFactNeighborX="-26323" custLinFactNeighborY="52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9C490-71EF-4ECB-95CE-600C9C59ACE7}" type="pres">
      <dgm:prSet presAssocID="{78CD83D4-F270-43C9-BB85-4768F74FD04A}" presName="rect2" presStyleLbl="fgImgPlace1" presStyleIdx="0" presStyleCnt="1" custScaleX="216765" custScaleY="116403" custLinFactNeighborX="-10819" custLinFactNeighborY="-4292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</dgm:ptLst>
  <dgm:cxnLst>
    <dgm:cxn modelId="{E33015DF-B0B5-40CC-BFBA-C7330A394A5A}" type="presOf" srcId="{78CD83D4-F270-43C9-BB85-4768F74FD04A}" destId="{E81A590E-E4B9-4A61-AD83-E99C7C994266}" srcOrd="0" destOrd="0" presId="urn:microsoft.com/office/officeart/2008/layout/PictureStrips"/>
    <dgm:cxn modelId="{152F15BB-6DD2-4F48-B66F-DAB0C000CA60}" type="presOf" srcId="{CED3A386-10F9-4267-B9EC-6A32820AD3F7}" destId="{A56A2A42-E3D3-411A-9799-5B0980CA172E}" srcOrd="0" destOrd="0" presId="urn:microsoft.com/office/officeart/2008/layout/PictureStrips"/>
    <dgm:cxn modelId="{CFD8E89D-C829-4F50-98F4-6BD28600B6C6}" srcId="{CED3A386-10F9-4267-B9EC-6A32820AD3F7}" destId="{78CD83D4-F270-43C9-BB85-4768F74FD04A}" srcOrd="0" destOrd="0" parTransId="{18F4ED82-2792-4CAB-8868-F56BCD67813C}" sibTransId="{C98A4C17-B115-43A2-B5B4-3A6945B75C42}"/>
    <dgm:cxn modelId="{E1248F77-7256-48F8-A176-708724CBB8ED}" type="presParOf" srcId="{A56A2A42-E3D3-411A-9799-5B0980CA172E}" destId="{7299F895-5C2E-4E47-9501-6824769D91B3}" srcOrd="0" destOrd="0" presId="urn:microsoft.com/office/officeart/2008/layout/PictureStrips"/>
    <dgm:cxn modelId="{87F69C44-D39A-4831-8F2C-ECA7A9F16657}" type="presParOf" srcId="{7299F895-5C2E-4E47-9501-6824769D91B3}" destId="{E81A590E-E4B9-4A61-AD83-E99C7C994266}" srcOrd="0" destOrd="0" presId="urn:microsoft.com/office/officeart/2008/layout/PictureStrips"/>
    <dgm:cxn modelId="{F0647807-80FB-4C47-B69C-013FE29B3A2E}" type="presParOf" srcId="{7299F895-5C2E-4E47-9501-6824769D91B3}" destId="{FDF9C490-71EF-4ECB-95CE-600C9C59ACE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B9AAEE-3747-4140-BC16-18C87592F92C}" type="doc">
      <dgm:prSet loTypeId="urn:diagrams.loki3.com/BracketList+Icon" loCatId="officeonline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B8062E5-1B5D-4EEF-8834-1FC5134D10A4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Важнейшие обязанности князя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3F7E638-9A69-4979-8889-E2C20156D1B5}" type="parTrans" cxnId="{EE94CC88-0317-44FD-85B2-9E7D11D9E12D}">
      <dgm:prSet/>
      <dgm:spPr/>
      <dgm:t>
        <a:bodyPr/>
        <a:lstStyle/>
        <a:p>
          <a:endParaRPr lang="ru-RU"/>
        </a:p>
      </dgm:t>
    </dgm:pt>
    <dgm:pt modelId="{785D2117-6452-47BB-BCBB-113279DD5933}" type="sibTrans" cxnId="{EE94CC88-0317-44FD-85B2-9E7D11D9E12D}">
      <dgm:prSet/>
      <dgm:spPr/>
      <dgm:t>
        <a:bodyPr/>
        <a:lstStyle/>
        <a:p>
          <a:endParaRPr lang="ru-RU"/>
        </a:p>
      </dgm:t>
    </dgm:pt>
    <dgm:pt modelId="{FD4569F1-24FE-42CB-A669-88C2C6946A42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защита государства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4BEEAE63-326E-46E2-AD4C-8D32BF263186}" type="parTrans" cxnId="{760DC47C-F078-407B-96D3-0B0E26D8AFB8}">
      <dgm:prSet/>
      <dgm:spPr/>
      <dgm:t>
        <a:bodyPr/>
        <a:lstStyle/>
        <a:p>
          <a:endParaRPr lang="ru-RU"/>
        </a:p>
      </dgm:t>
    </dgm:pt>
    <dgm:pt modelId="{898EA870-8D5C-4BA6-8184-A48463C23B71}" type="sibTrans" cxnId="{760DC47C-F078-407B-96D3-0B0E26D8AFB8}">
      <dgm:prSet/>
      <dgm:spPr/>
      <dgm:t>
        <a:bodyPr/>
        <a:lstStyle/>
        <a:p>
          <a:endParaRPr lang="ru-RU"/>
        </a:p>
      </dgm:t>
    </dgm:pt>
    <dgm:pt modelId="{5587DB61-42AB-43E9-BD87-2E320C1196F0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издание законов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E035BBB-DCBC-424C-9AF8-548A89543449}" type="parTrans" cxnId="{067DEAEA-CFBE-4839-ADAF-5A0FDFA9C0BB}">
      <dgm:prSet/>
      <dgm:spPr/>
      <dgm:t>
        <a:bodyPr/>
        <a:lstStyle/>
        <a:p>
          <a:endParaRPr lang="ru-RU"/>
        </a:p>
      </dgm:t>
    </dgm:pt>
    <dgm:pt modelId="{A2F55C80-4D6B-44D9-B7E2-EA43524D2304}" type="sibTrans" cxnId="{067DEAEA-CFBE-4839-ADAF-5A0FDFA9C0BB}">
      <dgm:prSet/>
      <dgm:spPr/>
      <dgm:t>
        <a:bodyPr/>
        <a:lstStyle/>
        <a:p>
          <a:endParaRPr lang="ru-RU"/>
        </a:p>
      </dgm:t>
    </dgm:pt>
    <dgm:pt modelId="{DB07590F-D02C-48A3-A731-044F8675188E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осуществление дипломатических отношений с другими государствами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D974726-76A3-4CD8-BE1C-E0445374F09F}" type="parTrans" cxnId="{43DC3F5A-9787-4365-893B-5C49C7CB8500}">
      <dgm:prSet/>
      <dgm:spPr/>
      <dgm:t>
        <a:bodyPr/>
        <a:lstStyle/>
        <a:p>
          <a:endParaRPr lang="ru-RU"/>
        </a:p>
      </dgm:t>
    </dgm:pt>
    <dgm:pt modelId="{2B8702C0-B45F-4290-9F91-8BC2343C45B6}" type="sibTrans" cxnId="{43DC3F5A-9787-4365-893B-5C49C7CB8500}">
      <dgm:prSet/>
      <dgm:spPr/>
      <dgm:t>
        <a:bodyPr/>
        <a:lstStyle/>
        <a:p>
          <a:endParaRPr lang="ru-RU"/>
        </a:p>
      </dgm:t>
    </dgm:pt>
    <dgm:pt modelId="{43E99C91-C0B9-4FF3-9934-2C2C13368FFB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объявление войны и заключение мира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7A706562-0A0D-4DAA-8A75-A9B5CC411641}" type="parTrans" cxnId="{6FC5C8BF-3115-42A3-B624-5C9B8B9E8E40}">
      <dgm:prSet/>
      <dgm:spPr/>
      <dgm:t>
        <a:bodyPr/>
        <a:lstStyle/>
        <a:p>
          <a:endParaRPr lang="ru-RU"/>
        </a:p>
      </dgm:t>
    </dgm:pt>
    <dgm:pt modelId="{412F04C3-F737-45F0-9888-3571CB9AD769}" type="sibTrans" cxnId="{6FC5C8BF-3115-42A3-B624-5C9B8B9E8E40}">
      <dgm:prSet/>
      <dgm:spPr/>
      <dgm:t>
        <a:bodyPr/>
        <a:lstStyle/>
        <a:p>
          <a:endParaRPr lang="ru-RU"/>
        </a:p>
      </dgm:t>
    </dgm:pt>
    <dgm:pt modelId="{49FFEA17-7B6E-414A-B65B-7925DCB6584D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распоряжение государственной казной (</a:t>
          </a:r>
          <a:r>
            <a:rPr lang="ru-RU" sz="18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денежны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-ми средствами)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D934FC4-5D3F-40EE-8649-F2D86512CADD}" type="parTrans" cxnId="{37180382-518C-4C24-99AF-412E60C66315}">
      <dgm:prSet/>
      <dgm:spPr/>
      <dgm:t>
        <a:bodyPr/>
        <a:lstStyle/>
        <a:p>
          <a:endParaRPr lang="ru-RU"/>
        </a:p>
      </dgm:t>
    </dgm:pt>
    <dgm:pt modelId="{DA506448-7B3A-4973-8C45-2219969CFC6E}" type="sibTrans" cxnId="{37180382-518C-4C24-99AF-412E60C66315}">
      <dgm:prSet/>
      <dgm:spPr/>
      <dgm:t>
        <a:bodyPr/>
        <a:lstStyle/>
        <a:p>
          <a:endParaRPr lang="ru-RU"/>
        </a:p>
      </dgm:t>
    </dgm:pt>
    <dgm:pt modelId="{5422C993-7674-4E31-8920-F5701D5B869D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назначение на государственные должности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B9A4311-6BB3-4565-80B1-DCD3016BE237}" type="parTrans" cxnId="{7EA210C2-6437-4CBE-B840-2DDA00767EF2}">
      <dgm:prSet/>
      <dgm:spPr/>
      <dgm:t>
        <a:bodyPr/>
        <a:lstStyle/>
        <a:p>
          <a:endParaRPr lang="ru-RU"/>
        </a:p>
      </dgm:t>
    </dgm:pt>
    <dgm:pt modelId="{A04952C4-BB56-4B64-BF2B-E72EE887B35A}" type="sibTrans" cxnId="{7EA210C2-6437-4CBE-B840-2DDA00767EF2}">
      <dgm:prSet/>
      <dgm:spPr/>
      <dgm:t>
        <a:bodyPr/>
        <a:lstStyle/>
        <a:p>
          <a:endParaRPr lang="ru-RU"/>
        </a:p>
      </dgm:t>
    </dgm:pt>
    <dgm:pt modelId="{CC120BBE-4755-4FA9-9A47-345D6FDC4DD5}" type="pres">
      <dgm:prSet presAssocID="{AFB9AAEE-3747-4140-BC16-18C87592F92C}" presName="Name0" presStyleCnt="0">
        <dgm:presLayoutVars>
          <dgm:dir/>
          <dgm:animLvl val="lvl"/>
          <dgm:resizeHandles val="exact"/>
        </dgm:presLayoutVars>
      </dgm:prSet>
      <dgm:spPr/>
    </dgm:pt>
    <dgm:pt modelId="{47E2702D-901B-434E-9BAA-130641D75725}" type="pres">
      <dgm:prSet presAssocID="{6B8062E5-1B5D-4EEF-8834-1FC5134D10A4}" presName="linNode" presStyleCnt="0"/>
      <dgm:spPr/>
    </dgm:pt>
    <dgm:pt modelId="{675B122E-F5B3-45CD-9A4C-55C16A467473}" type="pres">
      <dgm:prSet presAssocID="{6B8062E5-1B5D-4EEF-8834-1FC5134D10A4}" presName="parTx" presStyleLbl="revTx" presStyleIdx="0" presStyleCnt="1" custScaleX="125756">
        <dgm:presLayoutVars>
          <dgm:chMax val="1"/>
          <dgm:bulletEnabled val="1"/>
        </dgm:presLayoutVars>
      </dgm:prSet>
      <dgm:spPr/>
    </dgm:pt>
    <dgm:pt modelId="{72A674FA-B909-4B85-B425-406B537AAF2B}" type="pres">
      <dgm:prSet presAssocID="{6B8062E5-1B5D-4EEF-8834-1FC5134D10A4}" presName="bracket" presStyleLbl="parChTrans1D1" presStyleIdx="0" presStyleCnt="1"/>
      <dgm:spPr/>
    </dgm:pt>
    <dgm:pt modelId="{8C58C55A-472E-47BC-9459-979148E14894}" type="pres">
      <dgm:prSet presAssocID="{6B8062E5-1B5D-4EEF-8834-1FC5134D10A4}" presName="spH" presStyleCnt="0"/>
      <dgm:spPr/>
    </dgm:pt>
    <dgm:pt modelId="{0D18B470-88B7-4A37-A9D2-9E9EC7640836}" type="pres">
      <dgm:prSet presAssocID="{6B8062E5-1B5D-4EEF-8834-1FC5134D10A4}" presName="desTx" presStyleLbl="node1" presStyleIdx="0" presStyleCnt="1" custScaleX="147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22BDFC-B371-42EC-B0A2-664AC482388A}" type="presOf" srcId="{DB07590F-D02C-48A3-A731-044F8675188E}" destId="{0D18B470-88B7-4A37-A9D2-9E9EC7640836}" srcOrd="0" destOrd="2" presId="urn:diagrams.loki3.com/BracketList+Icon"/>
    <dgm:cxn modelId="{9DEA3C01-37B0-47D2-B511-64541BAC970B}" type="presOf" srcId="{AFB9AAEE-3747-4140-BC16-18C87592F92C}" destId="{CC120BBE-4755-4FA9-9A47-345D6FDC4DD5}" srcOrd="0" destOrd="0" presId="urn:diagrams.loki3.com/BracketList+Icon"/>
    <dgm:cxn modelId="{79948905-FBCB-45C0-9CBC-8C64B79666D6}" type="presOf" srcId="{6B8062E5-1B5D-4EEF-8834-1FC5134D10A4}" destId="{675B122E-F5B3-45CD-9A4C-55C16A467473}" srcOrd="0" destOrd="0" presId="urn:diagrams.loki3.com/BracketList+Icon"/>
    <dgm:cxn modelId="{43DC3F5A-9787-4365-893B-5C49C7CB8500}" srcId="{6B8062E5-1B5D-4EEF-8834-1FC5134D10A4}" destId="{DB07590F-D02C-48A3-A731-044F8675188E}" srcOrd="2" destOrd="0" parTransId="{2D974726-76A3-4CD8-BE1C-E0445374F09F}" sibTransId="{2B8702C0-B45F-4290-9F91-8BC2343C45B6}"/>
    <dgm:cxn modelId="{760DC47C-F078-407B-96D3-0B0E26D8AFB8}" srcId="{6B8062E5-1B5D-4EEF-8834-1FC5134D10A4}" destId="{FD4569F1-24FE-42CB-A669-88C2C6946A42}" srcOrd="0" destOrd="0" parTransId="{4BEEAE63-326E-46E2-AD4C-8D32BF263186}" sibTransId="{898EA870-8D5C-4BA6-8184-A48463C23B71}"/>
    <dgm:cxn modelId="{FD839147-50B2-4DF5-A6C3-3DBEAD71D01F}" type="presOf" srcId="{5587DB61-42AB-43E9-BD87-2E320C1196F0}" destId="{0D18B470-88B7-4A37-A9D2-9E9EC7640836}" srcOrd="0" destOrd="1" presId="urn:diagrams.loki3.com/BracketList+Icon"/>
    <dgm:cxn modelId="{F4858AF8-F760-4F5B-8BAA-3FBF9F18E3BA}" type="presOf" srcId="{43E99C91-C0B9-4FF3-9934-2C2C13368FFB}" destId="{0D18B470-88B7-4A37-A9D2-9E9EC7640836}" srcOrd="0" destOrd="3" presId="urn:diagrams.loki3.com/BracketList+Icon"/>
    <dgm:cxn modelId="{6FC5C8BF-3115-42A3-B624-5C9B8B9E8E40}" srcId="{6B8062E5-1B5D-4EEF-8834-1FC5134D10A4}" destId="{43E99C91-C0B9-4FF3-9934-2C2C13368FFB}" srcOrd="3" destOrd="0" parTransId="{7A706562-0A0D-4DAA-8A75-A9B5CC411641}" sibTransId="{412F04C3-F737-45F0-9888-3571CB9AD769}"/>
    <dgm:cxn modelId="{37180382-518C-4C24-99AF-412E60C66315}" srcId="{6B8062E5-1B5D-4EEF-8834-1FC5134D10A4}" destId="{49FFEA17-7B6E-414A-B65B-7925DCB6584D}" srcOrd="4" destOrd="0" parTransId="{BD934FC4-5D3F-40EE-8649-F2D86512CADD}" sibTransId="{DA506448-7B3A-4973-8C45-2219969CFC6E}"/>
    <dgm:cxn modelId="{067DEAEA-CFBE-4839-ADAF-5A0FDFA9C0BB}" srcId="{6B8062E5-1B5D-4EEF-8834-1FC5134D10A4}" destId="{5587DB61-42AB-43E9-BD87-2E320C1196F0}" srcOrd="1" destOrd="0" parTransId="{FE035BBB-DCBC-424C-9AF8-548A89543449}" sibTransId="{A2F55C80-4D6B-44D9-B7E2-EA43524D2304}"/>
    <dgm:cxn modelId="{7EA210C2-6437-4CBE-B840-2DDA00767EF2}" srcId="{6B8062E5-1B5D-4EEF-8834-1FC5134D10A4}" destId="{5422C993-7674-4E31-8920-F5701D5B869D}" srcOrd="5" destOrd="0" parTransId="{1B9A4311-6BB3-4565-80B1-DCD3016BE237}" sibTransId="{A04952C4-BB56-4B64-BF2B-E72EE887B35A}"/>
    <dgm:cxn modelId="{3B42DD09-F3D9-4888-9CC9-63098AF14EC7}" type="presOf" srcId="{49FFEA17-7B6E-414A-B65B-7925DCB6584D}" destId="{0D18B470-88B7-4A37-A9D2-9E9EC7640836}" srcOrd="0" destOrd="4" presId="urn:diagrams.loki3.com/BracketList+Icon"/>
    <dgm:cxn modelId="{B21C5A0C-69BB-4214-8CC6-DE6250E61AE4}" type="presOf" srcId="{FD4569F1-24FE-42CB-A669-88C2C6946A42}" destId="{0D18B470-88B7-4A37-A9D2-9E9EC7640836}" srcOrd="0" destOrd="0" presId="urn:diagrams.loki3.com/BracketList+Icon"/>
    <dgm:cxn modelId="{EE94CC88-0317-44FD-85B2-9E7D11D9E12D}" srcId="{AFB9AAEE-3747-4140-BC16-18C87592F92C}" destId="{6B8062E5-1B5D-4EEF-8834-1FC5134D10A4}" srcOrd="0" destOrd="0" parTransId="{93F7E638-9A69-4979-8889-E2C20156D1B5}" sibTransId="{785D2117-6452-47BB-BCBB-113279DD5933}"/>
    <dgm:cxn modelId="{D4818BFB-EF29-4D96-B1AA-66B5712E5D38}" type="presOf" srcId="{5422C993-7674-4E31-8920-F5701D5B869D}" destId="{0D18B470-88B7-4A37-A9D2-9E9EC7640836}" srcOrd="0" destOrd="5" presId="urn:diagrams.loki3.com/BracketList+Icon"/>
    <dgm:cxn modelId="{CD1789CD-D687-4F2F-9649-CD38B357FA51}" type="presParOf" srcId="{CC120BBE-4755-4FA9-9A47-345D6FDC4DD5}" destId="{47E2702D-901B-434E-9BAA-130641D75725}" srcOrd="0" destOrd="0" presId="urn:diagrams.loki3.com/BracketList+Icon"/>
    <dgm:cxn modelId="{EA442D6C-92CC-4495-AB4C-5C49D07B2101}" type="presParOf" srcId="{47E2702D-901B-434E-9BAA-130641D75725}" destId="{675B122E-F5B3-45CD-9A4C-55C16A467473}" srcOrd="0" destOrd="0" presId="urn:diagrams.loki3.com/BracketList+Icon"/>
    <dgm:cxn modelId="{528044D2-BC7E-4E12-8733-D586349BDB18}" type="presParOf" srcId="{47E2702D-901B-434E-9BAA-130641D75725}" destId="{72A674FA-B909-4B85-B425-406B537AAF2B}" srcOrd="1" destOrd="0" presId="urn:diagrams.loki3.com/BracketList+Icon"/>
    <dgm:cxn modelId="{20675E5F-2C87-4719-9D51-30364A8847B9}" type="presParOf" srcId="{47E2702D-901B-434E-9BAA-130641D75725}" destId="{8C58C55A-472E-47BC-9459-979148E14894}" srcOrd="2" destOrd="0" presId="urn:diagrams.loki3.com/BracketList+Icon"/>
    <dgm:cxn modelId="{AC373C7E-B69A-4711-99FD-D3D8BCCC201D}" type="presParOf" srcId="{47E2702D-901B-434E-9BAA-130641D75725}" destId="{0D18B470-88B7-4A37-A9D2-9E9EC7640836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90E-E4B9-4A61-AD83-E99C7C994266}">
      <dsp:nvSpPr>
        <dsp:cNvPr id="0" name=""/>
        <dsp:cNvSpPr/>
      </dsp:nvSpPr>
      <dsp:spPr>
        <a:xfrm>
          <a:off x="0" y="509029"/>
          <a:ext cx="3128495" cy="74815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674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Миндовг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(1230-е - 1263)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509029"/>
        <a:ext cx="3128495" cy="748151"/>
      </dsp:txXfrm>
    </dsp:sp>
    <dsp:sp modelId="{FDF9C490-71EF-4ECB-95CE-600C9C59ACE7}">
      <dsp:nvSpPr>
        <dsp:cNvPr id="0" name=""/>
        <dsp:cNvSpPr/>
      </dsp:nvSpPr>
      <dsp:spPr>
        <a:xfrm>
          <a:off x="0" y="0"/>
          <a:ext cx="1135211" cy="9144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90E-E4B9-4A61-AD83-E99C7C994266}">
      <dsp:nvSpPr>
        <dsp:cNvPr id="0" name=""/>
        <dsp:cNvSpPr/>
      </dsp:nvSpPr>
      <dsp:spPr>
        <a:xfrm>
          <a:off x="0" y="509029"/>
          <a:ext cx="3128495" cy="74815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674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Войшелк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(1264-1266)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509029"/>
        <a:ext cx="3128495" cy="748151"/>
      </dsp:txXfrm>
    </dsp:sp>
    <dsp:sp modelId="{FDF9C490-71EF-4ECB-95CE-600C9C59ACE7}">
      <dsp:nvSpPr>
        <dsp:cNvPr id="0" name=""/>
        <dsp:cNvSpPr/>
      </dsp:nvSpPr>
      <dsp:spPr>
        <a:xfrm>
          <a:off x="0" y="0"/>
          <a:ext cx="1135211" cy="9144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90E-E4B9-4A61-AD83-E99C7C994266}">
      <dsp:nvSpPr>
        <dsp:cNvPr id="0" name=""/>
        <dsp:cNvSpPr/>
      </dsp:nvSpPr>
      <dsp:spPr>
        <a:xfrm>
          <a:off x="0" y="509029"/>
          <a:ext cx="3128495" cy="74815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674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Тройдень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(1270-1282)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509029"/>
        <a:ext cx="3128495" cy="748151"/>
      </dsp:txXfrm>
    </dsp:sp>
    <dsp:sp modelId="{FDF9C490-71EF-4ECB-95CE-600C9C59ACE7}">
      <dsp:nvSpPr>
        <dsp:cNvPr id="0" name=""/>
        <dsp:cNvSpPr/>
      </dsp:nvSpPr>
      <dsp:spPr>
        <a:xfrm>
          <a:off x="0" y="0"/>
          <a:ext cx="1135211" cy="9144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90E-E4B9-4A61-AD83-E99C7C994266}">
      <dsp:nvSpPr>
        <dsp:cNvPr id="0" name=""/>
        <dsp:cNvSpPr/>
      </dsp:nvSpPr>
      <dsp:spPr>
        <a:xfrm>
          <a:off x="0" y="509029"/>
          <a:ext cx="3128495" cy="74815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674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Витень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(1295-1316)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509029"/>
        <a:ext cx="3128495" cy="748151"/>
      </dsp:txXfrm>
    </dsp:sp>
    <dsp:sp modelId="{FDF9C490-71EF-4ECB-95CE-600C9C59ACE7}">
      <dsp:nvSpPr>
        <dsp:cNvPr id="0" name=""/>
        <dsp:cNvSpPr/>
      </dsp:nvSpPr>
      <dsp:spPr>
        <a:xfrm>
          <a:off x="0" y="0"/>
          <a:ext cx="1135211" cy="9144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A590E-E4B9-4A61-AD83-E99C7C994266}">
      <dsp:nvSpPr>
        <dsp:cNvPr id="0" name=""/>
        <dsp:cNvSpPr/>
      </dsp:nvSpPr>
      <dsp:spPr>
        <a:xfrm>
          <a:off x="0" y="509029"/>
          <a:ext cx="3128495" cy="748151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06748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Гедимин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(1316-1341)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0" y="509029"/>
        <a:ext cx="3128495" cy="748151"/>
      </dsp:txXfrm>
    </dsp:sp>
    <dsp:sp modelId="{FDF9C490-71EF-4ECB-95CE-600C9C59ACE7}">
      <dsp:nvSpPr>
        <dsp:cNvPr id="0" name=""/>
        <dsp:cNvSpPr/>
      </dsp:nvSpPr>
      <dsp:spPr>
        <a:xfrm>
          <a:off x="0" y="0"/>
          <a:ext cx="1135211" cy="91441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B122E-F5B3-45CD-9A4C-55C16A467473}">
      <dsp:nvSpPr>
        <dsp:cNvPr id="0" name=""/>
        <dsp:cNvSpPr/>
      </dsp:nvSpPr>
      <dsp:spPr>
        <a:xfrm>
          <a:off x="3531" y="1368390"/>
          <a:ext cx="1755417" cy="1327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45720" rIns="128016" bIns="4572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Важнейшие обязанности князя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3531" y="1368390"/>
        <a:ext cx="1755417" cy="1327218"/>
      </dsp:txXfrm>
    </dsp:sp>
    <dsp:sp modelId="{72A674FA-B909-4B85-B425-406B537AAF2B}">
      <dsp:nvSpPr>
        <dsp:cNvPr id="0" name=""/>
        <dsp:cNvSpPr/>
      </dsp:nvSpPr>
      <dsp:spPr>
        <a:xfrm>
          <a:off x="1758949" y="891421"/>
          <a:ext cx="279178" cy="228115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18B470-88B7-4A37-A9D2-9E9EC7640836}">
      <dsp:nvSpPr>
        <dsp:cNvPr id="0" name=""/>
        <dsp:cNvSpPr/>
      </dsp:nvSpPr>
      <dsp:spPr>
        <a:xfrm>
          <a:off x="2149798" y="891421"/>
          <a:ext cx="5583573" cy="22811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защита государства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издание законов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осуществление дипломатических отношений с другими государствами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объявление войны и заключение мира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распоряжение государственной казной (</a:t>
          </a:r>
          <a:r>
            <a:rPr lang="ru-RU" sz="18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денежны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-ми средствами)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назначение на государственные должности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2149798" y="891421"/>
        <a:ext cx="5583573" cy="2281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846A1-7CE6-4F4F-802D-2A0C042AB9F8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1DA3-E492-460F-9E2C-B6E46DEAD6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622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A1DA3-E492-460F-9E2C-B6E46DEAD6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3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4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32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9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55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0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90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0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59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FBCA9-54BA-496F-8B75-DDEB5D8640B6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085FF-0071-49E1-963C-1F4EC27D5F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86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772816"/>
            <a:ext cx="7560840" cy="182763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Укрепление великокняжеской власти и государственный строй Великого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Кня-жества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Литовского в конце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XIII – XIV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в.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34593"/>
            <a:ext cx="7592888" cy="1006575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История Беларуси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Билет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7944358" y="3645024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745807" y="3645023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546164" y="3645024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346521" y="3634356"/>
            <a:ext cx="1199642" cy="28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1259632" y="6236543"/>
            <a:ext cx="7592888" cy="50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Ситник П.В.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16632"/>
            <a:ext cx="7592888" cy="503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Лицей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Ивацевичского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района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877272"/>
            <a:ext cx="7848872" cy="89396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XIII-XIV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вв. власть великого князя ограничивалась радой (название идёт от белорусского слова «</a:t>
            </a:r>
            <a:r>
              <a:rPr lang="be-BY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раіцца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 - советоваться). Изначально она бы-ла только совещательным органом, её роль была сильно ограничена.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332656"/>
            <a:ext cx="7592888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Государственный строй ВКЛ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79994" y="1410580"/>
            <a:ext cx="4608512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Государственный строй в ВКЛ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59670" y="2229887"/>
            <a:ext cx="4608512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Монархия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959670" y="3212976"/>
            <a:ext cx="4608512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Великий князь - господарь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56838" y="4239579"/>
            <a:ext cx="4608512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Великокняжеская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господарская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 рада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5315344"/>
            <a:ext cx="2629174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Вотчинные князья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5297415"/>
            <a:ext cx="2629174" cy="3600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Удельные князья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4882109" y="2708920"/>
            <a:ext cx="757969" cy="432048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882108" y="3645024"/>
            <a:ext cx="757969" cy="504056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3903314">
            <a:off x="3801607" y="4566322"/>
            <a:ext cx="551155" cy="87585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7687429">
            <a:off x="6269830" y="4509045"/>
            <a:ext cx="551155" cy="875851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17232"/>
            <a:ext cx="7848872" cy="12540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После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у которого было семеро детей, трон занял не старший, а средний сын -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Явнут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Особенно недовольными этим решением остались другие сыновья - Ольгерд 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Кейстут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Они заключили договор между со-бой и стали править совместно. Территория ВКЛ разделилась на две час-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: восточная под властью Ольгерда, западная -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Кейстута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332656"/>
            <a:ext cx="7592888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Государственный строй ВКЛ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1484784"/>
            <a:ext cx="705678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Гедимин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(1316-1341)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2348880"/>
            <a:ext cx="7056784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Явнут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(1341-1345)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3688" y="3140968"/>
            <a:ext cx="3364396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Ольгерд (1345-1377)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56076" y="3140968"/>
            <a:ext cx="3364396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Кейстут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63688" y="3957500"/>
            <a:ext cx="3364396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Великое княжение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3688" y="4797152"/>
            <a:ext cx="3364396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Восточная часть ВКЛ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465699" y="3957500"/>
            <a:ext cx="3364396" cy="5040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Западная часть ВКЛ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cxnSp>
        <p:nvCxnSpPr>
          <p:cNvPr id="19" name="Прямая соединительная линия 18"/>
          <p:cNvCxnSpPr>
            <a:endCxn id="16" idx="0"/>
          </p:cNvCxnSpPr>
          <p:nvPr/>
        </p:nvCxnSpPr>
        <p:spPr>
          <a:xfrm>
            <a:off x="3445886" y="3645024"/>
            <a:ext cx="0" cy="31247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" idx="2"/>
          </p:cNvCxnSpPr>
          <p:nvPr/>
        </p:nvCxnSpPr>
        <p:spPr>
          <a:xfrm>
            <a:off x="3445886" y="4461556"/>
            <a:ext cx="0" cy="33559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092280" y="3645024"/>
            <a:ext cx="0" cy="312476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0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17232"/>
            <a:ext cx="7848872" cy="12540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Политическое развитие ВКЛ в 1345-1377 гг. было связано с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деятельнос-тью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великого князя Ольгерда. Он сыграл большую роль в расширении границ ВКЛ. В 1362 г. он разбил трёх ордынских ханов на реке Синие Во-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(территория современной Украины). В результате ордынцы были вы-теснены из украинских земель.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332656"/>
            <a:ext cx="7592888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Политическое развитие ВКЛ в 1345-1377 гг.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4098" name="Picture 2" descr="Картинки по запросу битва на реке синие вод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" r="1903" b="1931"/>
          <a:stretch/>
        </p:blipFill>
        <p:spPr bwMode="auto">
          <a:xfrm>
            <a:off x="4703576" y="1484785"/>
            <a:ext cx="4038464" cy="392093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994670" y="2674645"/>
            <a:ext cx="3577330" cy="610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Битва на реке Синие Воды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988963" y="4221088"/>
            <a:ext cx="790919" cy="610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1362</a:t>
            </a:r>
            <a:endParaRPr lang="be-BY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44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085184"/>
            <a:ext cx="7848872" cy="16860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 деятельности Ольгерда свидетельствовали так называемые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ольгердо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-вы столбы, которые обозначали на местности пути его войск во время походов. Трижды - в 1368, 130, 1372 гг. – Ольгерд, стремясь господство-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вать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на восточнославянских землях, совершил походы на Московское княжество, не желая усиления московского князя Дмитрия Ивановича. Как свидетельствует летопись, «литовская пика» (копьё) не раз стояла под белокаменными стенами Московского Кремля.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332656"/>
            <a:ext cx="7592888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Политическое развитие ВКЛ в 1345-1377 гг.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419872" y="3068960"/>
            <a:ext cx="1008112" cy="610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Ольгерд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6146" name="Picture 2" descr="Ольгерд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1183"/>
            <a:ext cx="3407058" cy="343139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949280"/>
            <a:ext cx="7848872" cy="82195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результате правления Ольгерда общая территория ВКЛ увеличилась вдвое. Во второй половине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XIII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XIV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в. территория государства делилась на княжества, земли и волости.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332656"/>
            <a:ext cx="7592888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Политическое развитие ВКЛ в 1345-1377 гг.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994670" y="3375857"/>
            <a:ext cx="3145282" cy="6103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Великое Княжество Литовское при Ольгерде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4211960" y="1484784"/>
            <a:ext cx="4530080" cy="4392487"/>
            <a:chOff x="4703576" y="1484785"/>
            <a:chExt cx="4038464" cy="3920934"/>
          </a:xfrm>
        </p:grpSpPr>
        <p:pic>
          <p:nvPicPr>
            <p:cNvPr id="4098" name="Picture 2" descr="Картинки по запросу битва на реке синие воды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16" r="1903" b="1931"/>
            <a:stretch/>
          </p:blipFill>
          <p:spPr bwMode="auto">
            <a:xfrm>
              <a:off x="4703576" y="1484785"/>
              <a:ext cx="4038464" cy="3920934"/>
            </a:xfrm>
            <a:prstGeom prst="rect">
              <a:avLst/>
            </a:prstGeom>
            <a:ln w="28575">
              <a:solidFill>
                <a:srgbClr val="C00000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олилиния 10"/>
            <p:cNvSpPr/>
            <p:nvPr/>
          </p:nvSpPr>
          <p:spPr>
            <a:xfrm>
              <a:off x="4920966" y="1549525"/>
              <a:ext cx="3522390" cy="3115936"/>
            </a:xfrm>
            <a:custGeom>
              <a:avLst/>
              <a:gdLst>
                <a:gd name="connsiteX0" fmla="*/ 1356 w 3522390"/>
                <a:gd name="connsiteY0" fmla="*/ 255524 h 3115936"/>
                <a:gd name="connsiteX1" fmla="*/ 36982 w 3522390"/>
                <a:gd name="connsiteY1" fmla="*/ 225836 h 3115936"/>
                <a:gd name="connsiteX2" fmla="*/ 54795 w 3522390"/>
                <a:gd name="connsiteY2" fmla="*/ 213961 h 3115936"/>
                <a:gd name="connsiteX3" fmla="*/ 108234 w 3522390"/>
                <a:gd name="connsiteY3" fmla="*/ 190210 h 3115936"/>
                <a:gd name="connsiteX4" fmla="*/ 143860 w 3522390"/>
                <a:gd name="connsiteY4" fmla="*/ 166459 h 3115936"/>
                <a:gd name="connsiteX5" fmla="*/ 161673 w 3522390"/>
                <a:gd name="connsiteY5" fmla="*/ 154584 h 3115936"/>
                <a:gd name="connsiteX6" fmla="*/ 191361 w 3522390"/>
                <a:gd name="connsiteY6" fmla="*/ 160522 h 3115936"/>
                <a:gd name="connsiteX7" fmla="*/ 209174 w 3522390"/>
                <a:gd name="connsiteY7" fmla="*/ 166459 h 3115936"/>
                <a:gd name="connsiteX8" fmla="*/ 292302 w 3522390"/>
                <a:gd name="connsiteY8" fmla="*/ 160522 h 3115936"/>
                <a:gd name="connsiteX9" fmla="*/ 440743 w 3522390"/>
                <a:gd name="connsiteY9" fmla="*/ 154584 h 3115936"/>
                <a:gd name="connsiteX10" fmla="*/ 470431 w 3522390"/>
                <a:gd name="connsiteY10" fmla="*/ 178335 h 3115936"/>
                <a:gd name="connsiteX11" fmla="*/ 488244 w 3522390"/>
                <a:gd name="connsiteY11" fmla="*/ 184272 h 3115936"/>
                <a:gd name="connsiteX12" fmla="*/ 565434 w 3522390"/>
                <a:gd name="connsiteY12" fmla="*/ 219898 h 3115936"/>
                <a:gd name="connsiteX13" fmla="*/ 601060 w 3522390"/>
                <a:gd name="connsiteY13" fmla="*/ 237711 h 3115936"/>
                <a:gd name="connsiteX14" fmla="*/ 636686 w 3522390"/>
                <a:gd name="connsiteY14" fmla="*/ 249587 h 3115936"/>
                <a:gd name="connsiteX15" fmla="*/ 690125 w 3522390"/>
                <a:gd name="connsiteY15" fmla="*/ 243649 h 3115936"/>
                <a:gd name="connsiteX16" fmla="*/ 719813 w 3522390"/>
                <a:gd name="connsiteY16" fmla="*/ 219898 h 3115936"/>
                <a:gd name="connsiteX17" fmla="*/ 767315 w 3522390"/>
                <a:gd name="connsiteY17" fmla="*/ 208023 h 3115936"/>
                <a:gd name="connsiteX18" fmla="*/ 826691 w 3522390"/>
                <a:gd name="connsiteY18" fmla="*/ 213961 h 3115936"/>
                <a:gd name="connsiteX19" fmla="*/ 832629 w 3522390"/>
                <a:gd name="connsiteY19" fmla="*/ 267400 h 3115936"/>
                <a:gd name="connsiteX20" fmla="*/ 897943 w 3522390"/>
                <a:gd name="connsiteY20" fmla="*/ 285213 h 3115936"/>
                <a:gd name="connsiteX21" fmla="*/ 921694 w 3522390"/>
                <a:gd name="connsiteY21" fmla="*/ 332714 h 3115936"/>
                <a:gd name="connsiteX22" fmla="*/ 939507 w 3522390"/>
                <a:gd name="connsiteY22" fmla="*/ 344589 h 3115936"/>
                <a:gd name="connsiteX23" fmla="*/ 963257 w 3522390"/>
                <a:gd name="connsiteY23" fmla="*/ 374278 h 3115936"/>
                <a:gd name="connsiteX24" fmla="*/ 1004821 w 3522390"/>
                <a:gd name="connsiteY24" fmla="*/ 403966 h 3115936"/>
                <a:gd name="connsiteX25" fmla="*/ 1010759 w 3522390"/>
                <a:gd name="connsiteY25" fmla="*/ 421779 h 3115936"/>
                <a:gd name="connsiteX26" fmla="*/ 1016696 w 3522390"/>
                <a:gd name="connsiteY26" fmla="*/ 463343 h 3115936"/>
                <a:gd name="connsiteX27" fmla="*/ 1070135 w 3522390"/>
                <a:gd name="connsiteY27" fmla="*/ 481156 h 3115936"/>
                <a:gd name="connsiteX28" fmla="*/ 1123574 w 3522390"/>
                <a:gd name="connsiteY28" fmla="*/ 510844 h 3115936"/>
                <a:gd name="connsiteX29" fmla="*/ 1135450 w 3522390"/>
                <a:gd name="connsiteY29" fmla="*/ 522719 h 3115936"/>
                <a:gd name="connsiteX30" fmla="*/ 1182951 w 3522390"/>
                <a:gd name="connsiteY30" fmla="*/ 498969 h 3115936"/>
                <a:gd name="connsiteX31" fmla="*/ 1206702 w 3522390"/>
                <a:gd name="connsiteY31" fmla="*/ 439592 h 3115936"/>
                <a:gd name="connsiteX32" fmla="*/ 1212639 w 3522390"/>
                <a:gd name="connsiteY32" fmla="*/ 421779 h 3115936"/>
                <a:gd name="connsiteX33" fmla="*/ 1230452 w 3522390"/>
                <a:gd name="connsiteY33" fmla="*/ 409904 h 3115936"/>
                <a:gd name="connsiteX34" fmla="*/ 1242328 w 3522390"/>
                <a:gd name="connsiteY34" fmla="*/ 398028 h 3115936"/>
                <a:gd name="connsiteX35" fmla="*/ 1277953 w 3522390"/>
                <a:gd name="connsiteY35" fmla="*/ 386153 h 3115936"/>
                <a:gd name="connsiteX36" fmla="*/ 1289829 w 3522390"/>
                <a:gd name="connsiteY36" fmla="*/ 368340 h 3115936"/>
                <a:gd name="connsiteX37" fmla="*/ 1313579 w 3522390"/>
                <a:gd name="connsiteY37" fmla="*/ 362402 h 3115936"/>
                <a:gd name="connsiteX38" fmla="*/ 1331392 w 3522390"/>
                <a:gd name="connsiteY38" fmla="*/ 356465 h 3115936"/>
                <a:gd name="connsiteX39" fmla="*/ 1361081 w 3522390"/>
                <a:gd name="connsiteY39" fmla="*/ 326776 h 3115936"/>
                <a:gd name="connsiteX40" fmla="*/ 1396707 w 3522390"/>
                <a:gd name="connsiteY40" fmla="*/ 285213 h 3115936"/>
                <a:gd name="connsiteX41" fmla="*/ 1402644 w 3522390"/>
                <a:gd name="connsiteY41" fmla="*/ 267400 h 3115936"/>
                <a:gd name="connsiteX42" fmla="*/ 1432333 w 3522390"/>
                <a:gd name="connsiteY42" fmla="*/ 237711 h 3115936"/>
                <a:gd name="connsiteX43" fmla="*/ 1467959 w 3522390"/>
                <a:gd name="connsiteY43" fmla="*/ 225836 h 3115936"/>
                <a:gd name="connsiteX44" fmla="*/ 1485772 w 3522390"/>
                <a:gd name="connsiteY44" fmla="*/ 219898 h 3115936"/>
                <a:gd name="connsiteX45" fmla="*/ 1574837 w 3522390"/>
                <a:gd name="connsiteY45" fmla="*/ 208023 h 3115936"/>
                <a:gd name="connsiteX46" fmla="*/ 1592650 w 3522390"/>
                <a:gd name="connsiteY46" fmla="*/ 184272 h 3115936"/>
                <a:gd name="connsiteX47" fmla="*/ 1669839 w 3522390"/>
                <a:gd name="connsiteY47" fmla="*/ 208023 h 3115936"/>
                <a:gd name="connsiteX48" fmla="*/ 1687652 w 3522390"/>
                <a:gd name="connsiteY48" fmla="*/ 249587 h 3115936"/>
                <a:gd name="connsiteX49" fmla="*/ 1699528 w 3522390"/>
                <a:gd name="connsiteY49" fmla="*/ 261462 h 3115936"/>
                <a:gd name="connsiteX50" fmla="*/ 1723278 w 3522390"/>
                <a:gd name="connsiteY50" fmla="*/ 267400 h 3115936"/>
                <a:gd name="connsiteX51" fmla="*/ 1729216 w 3522390"/>
                <a:gd name="connsiteY51" fmla="*/ 303026 h 3115936"/>
                <a:gd name="connsiteX52" fmla="*/ 1764842 w 3522390"/>
                <a:gd name="connsiteY52" fmla="*/ 314901 h 3115936"/>
                <a:gd name="connsiteX53" fmla="*/ 1853907 w 3522390"/>
                <a:gd name="connsiteY53" fmla="*/ 326776 h 3115936"/>
                <a:gd name="connsiteX54" fmla="*/ 1865782 w 3522390"/>
                <a:gd name="connsiteY54" fmla="*/ 308963 h 3115936"/>
                <a:gd name="connsiteX55" fmla="*/ 1925159 w 3522390"/>
                <a:gd name="connsiteY55" fmla="*/ 291150 h 3115936"/>
                <a:gd name="connsiteX56" fmla="*/ 1942972 w 3522390"/>
                <a:gd name="connsiteY56" fmla="*/ 279275 h 3115936"/>
                <a:gd name="connsiteX57" fmla="*/ 1937034 w 3522390"/>
                <a:gd name="connsiteY57" fmla="*/ 213961 h 3115936"/>
                <a:gd name="connsiteX58" fmla="*/ 1895470 w 3522390"/>
                <a:gd name="connsiteY58" fmla="*/ 178335 h 3115936"/>
                <a:gd name="connsiteX59" fmla="*/ 1877657 w 3522390"/>
                <a:gd name="connsiteY59" fmla="*/ 172397 h 3115936"/>
                <a:gd name="connsiteX60" fmla="*/ 1859844 w 3522390"/>
                <a:gd name="connsiteY60" fmla="*/ 154584 h 3115936"/>
                <a:gd name="connsiteX61" fmla="*/ 1842031 w 3522390"/>
                <a:gd name="connsiteY61" fmla="*/ 148646 h 3115936"/>
                <a:gd name="connsiteX62" fmla="*/ 1830156 w 3522390"/>
                <a:gd name="connsiteY62" fmla="*/ 113020 h 3115936"/>
                <a:gd name="connsiteX63" fmla="*/ 1847969 w 3522390"/>
                <a:gd name="connsiteY63" fmla="*/ 95207 h 3115936"/>
                <a:gd name="connsiteX64" fmla="*/ 1907346 w 3522390"/>
                <a:gd name="connsiteY64" fmla="*/ 89270 h 3115936"/>
                <a:gd name="connsiteX65" fmla="*/ 1948909 w 3522390"/>
                <a:gd name="connsiteY65" fmla="*/ 83332 h 3115936"/>
                <a:gd name="connsiteX66" fmla="*/ 1960785 w 3522390"/>
                <a:gd name="connsiteY66" fmla="*/ 71457 h 3115936"/>
                <a:gd name="connsiteX67" fmla="*/ 1996411 w 3522390"/>
                <a:gd name="connsiteY67" fmla="*/ 47706 h 3115936"/>
                <a:gd name="connsiteX68" fmla="*/ 2008286 w 3522390"/>
                <a:gd name="connsiteY68" fmla="*/ 29893 h 3115936"/>
                <a:gd name="connsiteX69" fmla="*/ 2079538 w 3522390"/>
                <a:gd name="connsiteY69" fmla="*/ 12080 h 3115936"/>
                <a:gd name="connsiteX70" fmla="*/ 2097351 w 3522390"/>
                <a:gd name="connsiteY70" fmla="*/ 205 h 3115936"/>
                <a:gd name="connsiteX71" fmla="*/ 2103289 w 3522390"/>
                <a:gd name="connsiteY71" fmla="*/ 18018 h 3115936"/>
                <a:gd name="connsiteX72" fmla="*/ 2109226 w 3522390"/>
                <a:gd name="connsiteY72" fmla="*/ 53644 h 3115936"/>
                <a:gd name="connsiteX73" fmla="*/ 2127039 w 3522390"/>
                <a:gd name="connsiteY73" fmla="*/ 65519 h 3115936"/>
                <a:gd name="connsiteX74" fmla="*/ 2138915 w 3522390"/>
                <a:gd name="connsiteY74" fmla="*/ 77394 h 3115936"/>
                <a:gd name="connsiteX75" fmla="*/ 2150790 w 3522390"/>
                <a:gd name="connsiteY75" fmla="*/ 95207 h 3115936"/>
                <a:gd name="connsiteX76" fmla="*/ 2192353 w 3522390"/>
                <a:gd name="connsiteY76" fmla="*/ 107083 h 3115936"/>
                <a:gd name="connsiteX77" fmla="*/ 2227979 w 3522390"/>
                <a:gd name="connsiteY77" fmla="*/ 118958 h 3115936"/>
                <a:gd name="connsiteX78" fmla="*/ 2269543 w 3522390"/>
                <a:gd name="connsiteY78" fmla="*/ 130833 h 3115936"/>
                <a:gd name="connsiteX79" fmla="*/ 2275481 w 3522390"/>
                <a:gd name="connsiteY79" fmla="*/ 148646 h 3115936"/>
                <a:gd name="connsiteX80" fmla="*/ 2287356 w 3522390"/>
                <a:gd name="connsiteY80" fmla="*/ 160522 h 3115936"/>
                <a:gd name="connsiteX81" fmla="*/ 2299231 w 3522390"/>
                <a:gd name="connsiteY81" fmla="*/ 178335 h 3115936"/>
                <a:gd name="connsiteX82" fmla="*/ 2305169 w 3522390"/>
                <a:gd name="connsiteY82" fmla="*/ 196148 h 3115936"/>
                <a:gd name="connsiteX83" fmla="*/ 2364546 w 3522390"/>
                <a:gd name="connsiteY83" fmla="*/ 208023 h 3115936"/>
                <a:gd name="connsiteX84" fmla="*/ 2370483 w 3522390"/>
                <a:gd name="connsiteY84" fmla="*/ 225836 h 3115936"/>
                <a:gd name="connsiteX85" fmla="*/ 2394234 w 3522390"/>
                <a:gd name="connsiteY85" fmla="*/ 267400 h 3115936"/>
                <a:gd name="connsiteX86" fmla="*/ 2400172 w 3522390"/>
                <a:gd name="connsiteY86" fmla="*/ 285213 h 3115936"/>
                <a:gd name="connsiteX87" fmla="*/ 2435798 w 3522390"/>
                <a:gd name="connsiteY87" fmla="*/ 303026 h 3115936"/>
                <a:gd name="connsiteX88" fmla="*/ 2447673 w 3522390"/>
                <a:gd name="connsiteY88" fmla="*/ 320839 h 3115936"/>
                <a:gd name="connsiteX89" fmla="*/ 2441735 w 3522390"/>
                <a:gd name="connsiteY89" fmla="*/ 362402 h 3115936"/>
                <a:gd name="connsiteX90" fmla="*/ 2429860 w 3522390"/>
                <a:gd name="connsiteY90" fmla="*/ 398028 h 3115936"/>
                <a:gd name="connsiteX91" fmla="*/ 2406109 w 3522390"/>
                <a:gd name="connsiteY91" fmla="*/ 421779 h 3115936"/>
                <a:gd name="connsiteX92" fmla="*/ 2376421 w 3522390"/>
                <a:gd name="connsiteY92" fmla="*/ 445530 h 3115936"/>
                <a:gd name="connsiteX93" fmla="*/ 2364546 w 3522390"/>
                <a:gd name="connsiteY93" fmla="*/ 463343 h 3115936"/>
                <a:gd name="connsiteX94" fmla="*/ 2334857 w 3522390"/>
                <a:gd name="connsiteY94" fmla="*/ 487093 h 3115936"/>
                <a:gd name="connsiteX95" fmla="*/ 2293294 w 3522390"/>
                <a:gd name="connsiteY95" fmla="*/ 493031 h 3115936"/>
                <a:gd name="connsiteX96" fmla="*/ 2245792 w 3522390"/>
                <a:gd name="connsiteY96" fmla="*/ 504906 h 3115936"/>
                <a:gd name="connsiteX97" fmla="*/ 2227979 w 3522390"/>
                <a:gd name="connsiteY97" fmla="*/ 510844 h 3115936"/>
                <a:gd name="connsiteX98" fmla="*/ 2127039 w 3522390"/>
                <a:gd name="connsiteY98" fmla="*/ 522719 h 3115936"/>
                <a:gd name="connsiteX99" fmla="*/ 2103289 w 3522390"/>
                <a:gd name="connsiteY99" fmla="*/ 528657 h 3115936"/>
                <a:gd name="connsiteX100" fmla="*/ 2067663 w 3522390"/>
                <a:gd name="connsiteY100" fmla="*/ 564283 h 3115936"/>
                <a:gd name="connsiteX101" fmla="*/ 2055787 w 3522390"/>
                <a:gd name="connsiteY101" fmla="*/ 576158 h 3115936"/>
                <a:gd name="connsiteX102" fmla="*/ 2020161 w 3522390"/>
                <a:gd name="connsiteY102" fmla="*/ 599909 h 3115936"/>
                <a:gd name="connsiteX103" fmla="*/ 1984535 w 3522390"/>
                <a:gd name="connsiteY103" fmla="*/ 611784 h 3115936"/>
                <a:gd name="connsiteX104" fmla="*/ 1972660 w 3522390"/>
                <a:gd name="connsiteY104" fmla="*/ 635535 h 3115936"/>
                <a:gd name="connsiteX105" fmla="*/ 1966722 w 3522390"/>
                <a:gd name="connsiteY105" fmla="*/ 653348 h 3115936"/>
                <a:gd name="connsiteX106" fmla="*/ 1954847 w 3522390"/>
                <a:gd name="connsiteY106" fmla="*/ 671161 h 3115936"/>
                <a:gd name="connsiteX107" fmla="*/ 1966722 w 3522390"/>
                <a:gd name="connsiteY107" fmla="*/ 742413 h 3115936"/>
                <a:gd name="connsiteX108" fmla="*/ 1972660 w 3522390"/>
                <a:gd name="connsiteY108" fmla="*/ 772101 h 3115936"/>
                <a:gd name="connsiteX109" fmla="*/ 1984535 w 3522390"/>
                <a:gd name="connsiteY109" fmla="*/ 807727 h 3115936"/>
                <a:gd name="connsiteX110" fmla="*/ 2008286 w 3522390"/>
                <a:gd name="connsiteY110" fmla="*/ 926480 h 3115936"/>
                <a:gd name="connsiteX111" fmla="*/ 2020161 w 3522390"/>
                <a:gd name="connsiteY111" fmla="*/ 938356 h 3115936"/>
                <a:gd name="connsiteX112" fmla="*/ 2026099 w 3522390"/>
                <a:gd name="connsiteY112" fmla="*/ 962106 h 3115936"/>
                <a:gd name="connsiteX113" fmla="*/ 2032037 w 3522390"/>
                <a:gd name="connsiteY113" fmla="*/ 979919 h 3115936"/>
                <a:gd name="connsiteX114" fmla="*/ 2067663 w 3522390"/>
                <a:gd name="connsiteY114" fmla="*/ 991794 h 3115936"/>
                <a:gd name="connsiteX115" fmla="*/ 2085476 w 3522390"/>
                <a:gd name="connsiteY115" fmla="*/ 997732 h 3115936"/>
                <a:gd name="connsiteX116" fmla="*/ 2103289 w 3522390"/>
                <a:gd name="connsiteY116" fmla="*/ 1009607 h 3115936"/>
                <a:gd name="connsiteX117" fmla="*/ 2198291 w 3522390"/>
                <a:gd name="connsiteY117" fmla="*/ 1015545 h 3115936"/>
                <a:gd name="connsiteX118" fmla="*/ 2216104 w 3522390"/>
                <a:gd name="connsiteY118" fmla="*/ 1033358 h 3115936"/>
                <a:gd name="connsiteX119" fmla="*/ 2239855 w 3522390"/>
                <a:gd name="connsiteY119" fmla="*/ 1063046 h 3115936"/>
                <a:gd name="connsiteX120" fmla="*/ 2245792 w 3522390"/>
                <a:gd name="connsiteY120" fmla="*/ 1080859 h 3115936"/>
                <a:gd name="connsiteX121" fmla="*/ 2269543 w 3522390"/>
                <a:gd name="connsiteY121" fmla="*/ 1116485 h 3115936"/>
                <a:gd name="connsiteX122" fmla="*/ 2287356 w 3522390"/>
                <a:gd name="connsiteY122" fmla="*/ 1152111 h 3115936"/>
                <a:gd name="connsiteX123" fmla="*/ 2441735 w 3522390"/>
                <a:gd name="connsiteY123" fmla="*/ 1128361 h 3115936"/>
                <a:gd name="connsiteX124" fmla="*/ 2453611 w 3522390"/>
                <a:gd name="connsiteY124" fmla="*/ 1080859 h 3115936"/>
                <a:gd name="connsiteX125" fmla="*/ 2459548 w 3522390"/>
                <a:gd name="connsiteY125" fmla="*/ 1063046 h 3115936"/>
                <a:gd name="connsiteX126" fmla="*/ 2507050 w 3522390"/>
                <a:gd name="connsiteY126" fmla="*/ 1021483 h 3115936"/>
                <a:gd name="connsiteX127" fmla="*/ 2536738 w 3522390"/>
                <a:gd name="connsiteY127" fmla="*/ 997732 h 3115936"/>
                <a:gd name="connsiteX128" fmla="*/ 2578302 w 3522390"/>
                <a:gd name="connsiteY128" fmla="*/ 985857 h 3115936"/>
                <a:gd name="connsiteX129" fmla="*/ 2596115 w 3522390"/>
                <a:gd name="connsiteY129" fmla="*/ 979919 h 3115936"/>
                <a:gd name="connsiteX130" fmla="*/ 2602052 w 3522390"/>
                <a:gd name="connsiteY130" fmla="*/ 997732 h 3115936"/>
                <a:gd name="connsiteX131" fmla="*/ 2607990 w 3522390"/>
                <a:gd name="connsiteY131" fmla="*/ 1027420 h 3115936"/>
                <a:gd name="connsiteX132" fmla="*/ 2619865 w 3522390"/>
                <a:gd name="connsiteY132" fmla="*/ 1039296 h 3115936"/>
                <a:gd name="connsiteX133" fmla="*/ 2637678 w 3522390"/>
                <a:gd name="connsiteY133" fmla="*/ 1098672 h 3115936"/>
                <a:gd name="connsiteX134" fmla="*/ 2655491 w 3522390"/>
                <a:gd name="connsiteY134" fmla="*/ 1175862 h 3115936"/>
                <a:gd name="connsiteX135" fmla="*/ 2673304 w 3522390"/>
                <a:gd name="connsiteY135" fmla="*/ 1193675 h 3115936"/>
                <a:gd name="connsiteX136" fmla="*/ 2697055 w 3522390"/>
                <a:gd name="connsiteY136" fmla="*/ 1264927 h 3115936"/>
                <a:gd name="connsiteX137" fmla="*/ 2708930 w 3522390"/>
                <a:gd name="connsiteY137" fmla="*/ 1300553 h 3115936"/>
                <a:gd name="connsiteX138" fmla="*/ 2732681 w 3522390"/>
                <a:gd name="connsiteY138" fmla="*/ 1330241 h 3115936"/>
                <a:gd name="connsiteX139" fmla="*/ 2756431 w 3522390"/>
                <a:gd name="connsiteY139" fmla="*/ 1377743 h 3115936"/>
                <a:gd name="connsiteX140" fmla="*/ 2768307 w 3522390"/>
                <a:gd name="connsiteY140" fmla="*/ 1413369 h 3115936"/>
                <a:gd name="connsiteX141" fmla="*/ 2786120 w 3522390"/>
                <a:gd name="connsiteY141" fmla="*/ 1437119 h 3115936"/>
                <a:gd name="connsiteX142" fmla="*/ 2797995 w 3522390"/>
                <a:gd name="connsiteY142" fmla="*/ 1454932 h 3115936"/>
                <a:gd name="connsiteX143" fmla="*/ 2815808 w 3522390"/>
                <a:gd name="connsiteY143" fmla="*/ 1472745 h 3115936"/>
                <a:gd name="connsiteX144" fmla="*/ 2827683 w 3522390"/>
                <a:gd name="connsiteY144" fmla="*/ 1490558 h 3115936"/>
                <a:gd name="connsiteX145" fmla="*/ 2857372 w 3522390"/>
                <a:gd name="connsiteY145" fmla="*/ 1514309 h 3115936"/>
                <a:gd name="connsiteX146" fmla="*/ 2875185 w 3522390"/>
                <a:gd name="connsiteY146" fmla="*/ 1520246 h 3115936"/>
                <a:gd name="connsiteX147" fmla="*/ 2892998 w 3522390"/>
                <a:gd name="connsiteY147" fmla="*/ 1532122 h 3115936"/>
                <a:gd name="connsiteX148" fmla="*/ 2946437 w 3522390"/>
                <a:gd name="connsiteY148" fmla="*/ 1567748 h 3115936"/>
                <a:gd name="connsiteX149" fmla="*/ 2964250 w 3522390"/>
                <a:gd name="connsiteY149" fmla="*/ 1573685 h 3115936"/>
                <a:gd name="connsiteX150" fmla="*/ 2976125 w 3522390"/>
                <a:gd name="connsiteY150" fmla="*/ 1585561 h 3115936"/>
                <a:gd name="connsiteX151" fmla="*/ 3011751 w 3522390"/>
                <a:gd name="connsiteY151" fmla="*/ 1609311 h 3115936"/>
                <a:gd name="connsiteX152" fmla="*/ 3017689 w 3522390"/>
                <a:gd name="connsiteY152" fmla="*/ 1627124 h 3115936"/>
                <a:gd name="connsiteX153" fmla="*/ 3047377 w 3522390"/>
                <a:gd name="connsiteY153" fmla="*/ 1621187 h 3115936"/>
                <a:gd name="connsiteX154" fmla="*/ 3142379 w 3522390"/>
                <a:gd name="connsiteY154" fmla="*/ 1627124 h 3115936"/>
                <a:gd name="connsiteX155" fmla="*/ 3154255 w 3522390"/>
                <a:gd name="connsiteY155" fmla="*/ 1639000 h 3115936"/>
                <a:gd name="connsiteX156" fmla="*/ 3189881 w 3522390"/>
                <a:gd name="connsiteY156" fmla="*/ 1662750 h 3115936"/>
                <a:gd name="connsiteX157" fmla="*/ 3350198 w 3522390"/>
                <a:gd name="connsiteY157" fmla="*/ 1680563 h 3115936"/>
                <a:gd name="connsiteX158" fmla="*/ 3356135 w 3522390"/>
                <a:gd name="connsiteY158" fmla="*/ 1734002 h 3115936"/>
                <a:gd name="connsiteX159" fmla="*/ 3362073 w 3522390"/>
                <a:gd name="connsiteY159" fmla="*/ 1775566 h 3115936"/>
                <a:gd name="connsiteX160" fmla="*/ 3379886 w 3522390"/>
                <a:gd name="connsiteY160" fmla="*/ 1799317 h 3115936"/>
                <a:gd name="connsiteX161" fmla="*/ 3391761 w 3522390"/>
                <a:gd name="connsiteY161" fmla="*/ 1823067 h 3115936"/>
                <a:gd name="connsiteX162" fmla="*/ 3427387 w 3522390"/>
                <a:gd name="connsiteY162" fmla="*/ 1864631 h 3115936"/>
                <a:gd name="connsiteX163" fmla="*/ 3457076 w 3522390"/>
                <a:gd name="connsiteY163" fmla="*/ 1894319 h 3115936"/>
                <a:gd name="connsiteX164" fmla="*/ 3463013 w 3522390"/>
                <a:gd name="connsiteY164" fmla="*/ 1947758 h 3115936"/>
                <a:gd name="connsiteX165" fmla="*/ 3486764 w 3522390"/>
                <a:gd name="connsiteY165" fmla="*/ 1983384 h 3115936"/>
                <a:gd name="connsiteX166" fmla="*/ 3498639 w 3522390"/>
                <a:gd name="connsiteY166" fmla="*/ 2001197 h 3115936"/>
                <a:gd name="connsiteX167" fmla="*/ 3504577 w 3522390"/>
                <a:gd name="connsiteY167" fmla="*/ 2155576 h 3115936"/>
                <a:gd name="connsiteX168" fmla="*/ 3516452 w 3522390"/>
                <a:gd name="connsiteY168" fmla="*/ 2191202 h 3115936"/>
                <a:gd name="connsiteX169" fmla="*/ 3510515 w 3522390"/>
                <a:gd name="connsiteY169" fmla="*/ 2357457 h 3115936"/>
                <a:gd name="connsiteX170" fmla="*/ 3504577 w 3522390"/>
                <a:gd name="connsiteY170" fmla="*/ 2375270 h 3115936"/>
                <a:gd name="connsiteX171" fmla="*/ 3492702 w 3522390"/>
                <a:gd name="connsiteY171" fmla="*/ 2416833 h 3115936"/>
                <a:gd name="connsiteX172" fmla="*/ 3480826 w 3522390"/>
                <a:gd name="connsiteY172" fmla="*/ 2428709 h 3115936"/>
                <a:gd name="connsiteX173" fmla="*/ 3468951 w 3522390"/>
                <a:gd name="connsiteY173" fmla="*/ 2494023 h 3115936"/>
                <a:gd name="connsiteX174" fmla="*/ 3463013 w 3522390"/>
                <a:gd name="connsiteY174" fmla="*/ 2517774 h 3115936"/>
                <a:gd name="connsiteX175" fmla="*/ 3463013 w 3522390"/>
                <a:gd name="connsiteY175" fmla="*/ 2636527 h 3115936"/>
                <a:gd name="connsiteX176" fmla="*/ 3486764 w 3522390"/>
                <a:gd name="connsiteY176" fmla="*/ 2660278 h 3115936"/>
                <a:gd name="connsiteX177" fmla="*/ 3504577 w 3522390"/>
                <a:gd name="connsiteY177" fmla="*/ 2678091 h 3115936"/>
                <a:gd name="connsiteX178" fmla="*/ 3510515 w 3522390"/>
                <a:gd name="connsiteY178" fmla="*/ 2737467 h 3115936"/>
                <a:gd name="connsiteX179" fmla="*/ 3522390 w 3522390"/>
                <a:gd name="connsiteY179" fmla="*/ 2773093 h 3115936"/>
                <a:gd name="connsiteX180" fmla="*/ 3516452 w 3522390"/>
                <a:gd name="connsiteY180" fmla="*/ 2790906 h 3115936"/>
                <a:gd name="connsiteX181" fmla="*/ 3498639 w 3522390"/>
                <a:gd name="connsiteY181" fmla="*/ 2802781 h 3115936"/>
                <a:gd name="connsiteX182" fmla="*/ 3468951 w 3522390"/>
                <a:gd name="connsiteY182" fmla="*/ 2820594 h 3115936"/>
                <a:gd name="connsiteX183" fmla="*/ 3433325 w 3522390"/>
                <a:gd name="connsiteY183" fmla="*/ 2868096 h 3115936"/>
                <a:gd name="connsiteX184" fmla="*/ 3415512 w 3522390"/>
                <a:gd name="connsiteY184" fmla="*/ 2885909 h 3115936"/>
                <a:gd name="connsiteX185" fmla="*/ 3385824 w 3522390"/>
                <a:gd name="connsiteY185" fmla="*/ 2915597 h 3115936"/>
                <a:gd name="connsiteX186" fmla="*/ 3373948 w 3522390"/>
                <a:gd name="connsiteY186" fmla="*/ 2927472 h 3115936"/>
                <a:gd name="connsiteX187" fmla="*/ 3284883 w 3522390"/>
                <a:gd name="connsiteY187" fmla="*/ 2939348 h 3115936"/>
                <a:gd name="connsiteX188" fmla="*/ 3255195 w 3522390"/>
                <a:gd name="connsiteY188" fmla="*/ 2945285 h 3115936"/>
                <a:gd name="connsiteX189" fmla="*/ 3219569 w 3522390"/>
                <a:gd name="connsiteY189" fmla="*/ 2957161 h 3115936"/>
                <a:gd name="connsiteX190" fmla="*/ 3172068 w 3522390"/>
                <a:gd name="connsiteY190" fmla="*/ 2951223 h 3115936"/>
                <a:gd name="connsiteX191" fmla="*/ 3154255 w 3522390"/>
                <a:gd name="connsiteY191" fmla="*/ 2939348 h 3115936"/>
                <a:gd name="connsiteX192" fmla="*/ 3130504 w 3522390"/>
                <a:gd name="connsiteY192" fmla="*/ 2933410 h 3115936"/>
                <a:gd name="connsiteX193" fmla="*/ 3094878 w 3522390"/>
                <a:gd name="connsiteY193" fmla="*/ 2909659 h 3115936"/>
                <a:gd name="connsiteX194" fmla="*/ 3059252 w 3522390"/>
                <a:gd name="connsiteY194" fmla="*/ 2897784 h 3115936"/>
                <a:gd name="connsiteX195" fmla="*/ 3023626 w 3522390"/>
                <a:gd name="connsiteY195" fmla="*/ 2874033 h 3115936"/>
                <a:gd name="connsiteX196" fmla="*/ 3005813 w 3522390"/>
                <a:gd name="connsiteY196" fmla="*/ 2862158 h 3115936"/>
                <a:gd name="connsiteX197" fmla="*/ 2988000 w 3522390"/>
                <a:gd name="connsiteY197" fmla="*/ 2856220 h 3115936"/>
                <a:gd name="connsiteX198" fmla="*/ 2910811 w 3522390"/>
                <a:gd name="connsiteY198" fmla="*/ 2879971 h 3115936"/>
                <a:gd name="connsiteX199" fmla="*/ 2898935 w 3522390"/>
                <a:gd name="connsiteY199" fmla="*/ 2891846 h 3115936"/>
                <a:gd name="connsiteX200" fmla="*/ 2892998 w 3522390"/>
                <a:gd name="connsiteY200" fmla="*/ 2909659 h 3115936"/>
                <a:gd name="connsiteX201" fmla="*/ 2875185 w 3522390"/>
                <a:gd name="connsiteY201" fmla="*/ 2921535 h 3115936"/>
                <a:gd name="connsiteX202" fmla="*/ 2863309 w 3522390"/>
                <a:gd name="connsiteY202" fmla="*/ 2939348 h 3115936"/>
                <a:gd name="connsiteX203" fmla="*/ 2857372 w 3522390"/>
                <a:gd name="connsiteY203" fmla="*/ 2957161 h 3115936"/>
                <a:gd name="connsiteX204" fmla="*/ 2803933 w 3522390"/>
                <a:gd name="connsiteY204" fmla="*/ 2933410 h 3115936"/>
                <a:gd name="connsiteX205" fmla="*/ 2714868 w 3522390"/>
                <a:gd name="connsiteY205" fmla="*/ 2909659 h 3115936"/>
                <a:gd name="connsiteX206" fmla="*/ 2691117 w 3522390"/>
                <a:gd name="connsiteY206" fmla="*/ 2903722 h 3115936"/>
                <a:gd name="connsiteX207" fmla="*/ 2667366 w 3522390"/>
                <a:gd name="connsiteY207" fmla="*/ 2879971 h 3115936"/>
                <a:gd name="connsiteX208" fmla="*/ 2649553 w 3522390"/>
                <a:gd name="connsiteY208" fmla="*/ 2862158 h 3115936"/>
                <a:gd name="connsiteX209" fmla="*/ 2637678 w 3522390"/>
                <a:gd name="connsiteY209" fmla="*/ 2844345 h 3115936"/>
                <a:gd name="connsiteX210" fmla="*/ 2602052 w 3522390"/>
                <a:gd name="connsiteY210" fmla="*/ 2826532 h 3115936"/>
                <a:gd name="connsiteX211" fmla="*/ 2554551 w 3522390"/>
                <a:gd name="connsiteY211" fmla="*/ 2808719 h 3115936"/>
                <a:gd name="connsiteX212" fmla="*/ 2518925 w 3522390"/>
                <a:gd name="connsiteY212" fmla="*/ 2790906 h 3115936"/>
                <a:gd name="connsiteX213" fmla="*/ 2501112 w 3522390"/>
                <a:gd name="connsiteY213" fmla="*/ 2784969 h 3115936"/>
                <a:gd name="connsiteX214" fmla="*/ 2489237 w 3522390"/>
                <a:gd name="connsiteY214" fmla="*/ 2773093 h 3115936"/>
                <a:gd name="connsiteX215" fmla="*/ 2370483 w 3522390"/>
                <a:gd name="connsiteY215" fmla="*/ 2790906 h 3115936"/>
                <a:gd name="connsiteX216" fmla="*/ 2358608 w 3522390"/>
                <a:gd name="connsiteY216" fmla="*/ 2814657 h 3115936"/>
                <a:gd name="connsiteX217" fmla="*/ 2322982 w 3522390"/>
                <a:gd name="connsiteY217" fmla="*/ 2844345 h 3115936"/>
                <a:gd name="connsiteX218" fmla="*/ 2287356 w 3522390"/>
                <a:gd name="connsiteY218" fmla="*/ 2856220 h 3115936"/>
                <a:gd name="connsiteX219" fmla="*/ 2275481 w 3522390"/>
                <a:gd name="connsiteY219" fmla="*/ 2868096 h 3115936"/>
                <a:gd name="connsiteX220" fmla="*/ 2257668 w 3522390"/>
                <a:gd name="connsiteY220" fmla="*/ 2879971 h 3115936"/>
                <a:gd name="connsiteX221" fmla="*/ 2245792 w 3522390"/>
                <a:gd name="connsiteY221" fmla="*/ 2897784 h 3115936"/>
                <a:gd name="connsiteX222" fmla="*/ 2204229 w 3522390"/>
                <a:gd name="connsiteY222" fmla="*/ 2915597 h 3115936"/>
                <a:gd name="connsiteX223" fmla="*/ 2192353 w 3522390"/>
                <a:gd name="connsiteY223" fmla="*/ 2927472 h 3115936"/>
                <a:gd name="connsiteX224" fmla="*/ 2156728 w 3522390"/>
                <a:gd name="connsiteY224" fmla="*/ 2939348 h 3115936"/>
                <a:gd name="connsiteX225" fmla="*/ 2132977 w 3522390"/>
                <a:gd name="connsiteY225" fmla="*/ 2974974 h 3115936"/>
                <a:gd name="connsiteX226" fmla="*/ 2127039 w 3522390"/>
                <a:gd name="connsiteY226" fmla="*/ 2992787 h 3115936"/>
                <a:gd name="connsiteX227" fmla="*/ 2103289 w 3522390"/>
                <a:gd name="connsiteY227" fmla="*/ 2998724 h 3115936"/>
                <a:gd name="connsiteX228" fmla="*/ 2061725 w 3522390"/>
                <a:gd name="connsiteY228" fmla="*/ 3016537 h 3115936"/>
                <a:gd name="connsiteX229" fmla="*/ 2055787 w 3522390"/>
                <a:gd name="connsiteY229" fmla="*/ 3040288 h 3115936"/>
                <a:gd name="connsiteX230" fmla="*/ 1972660 w 3522390"/>
                <a:gd name="connsiteY230" fmla="*/ 3064039 h 3115936"/>
                <a:gd name="connsiteX231" fmla="*/ 1954847 w 3522390"/>
                <a:gd name="connsiteY231" fmla="*/ 3075914 h 3115936"/>
                <a:gd name="connsiteX232" fmla="*/ 1937034 w 3522390"/>
                <a:gd name="connsiteY232" fmla="*/ 3093727 h 3115936"/>
                <a:gd name="connsiteX233" fmla="*/ 1895470 w 3522390"/>
                <a:gd name="connsiteY233" fmla="*/ 3099665 h 3115936"/>
                <a:gd name="connsiteX234" fmla="*/ 1580774 w 3522390"/>
                <a:gd name="connsiteY234" fmla="*/ 3093727 h 3115936"/>
                <a:gd name="connsiteX235" fmla="*/ 1456083 w 3522390"/>
                <a:gd name="connsiteY235" fmla="*/ 3099665 h 3115936"/>
                <a:gd name="connsiteX236" fmla="*/ 1438270 w 3522390"/>
                <a:gd name="connsiteY236" fmla="*/ 3105602 h 3115936"/>
                <a:gd name="connsiteX237" fmla="*/ 1384831 w 3522390"/>
                <a:gd name="connsiteY237" fmla="*/ 3093727 h 3115936"/>
                <a:gd name="connsiteX238" fmla="*/ 1349205 w 3522390"/>
                <a:gd name="connsiteY238" fmla="*/ 3069976 h 3115936"/>
                <a:gd name="connsiteX239" fmla="*/ 1337330 w 3522390"/>
                <a:gd name="connsiteY239" fmla="*/ 3052163 h 3115936"/>
                <a:gd name="connsiteX240" fmla="*/ 1313579 w 3522390"/>
                <a:gd name="connsiteY240" fmla="*/ 3004662 h 3115936"/>
                <a:gd name="connsiteX241" fmla="*/ 1307642 w 3522390"/>
                <a:gd name="connsiteY241" fmla="*/ 2986849 h 3115936"/>
                <a:gd name="connsiteX242" fmla="*/ 1313579 w 3522390"/>
                <a:gd name="connsiteY242" fmla="*/ 2939348 h 3115936"/>
                <a:gd name="connsiteX243" fmla="*/ 1325455 w 3522390"/>
                <a:gd name="connsiteY243" fmla="*/ 2891846 h 3115936"/>
                <a:gd name="connsiteX244" fmla="*/ 1301704 w 3522390"/>
                <a:gd name="connsiteY244" fmla="*/ 2784969 h 3115936"/>
                <a:gd name="connsiteX245" fmla="*/ 1289829 w 3522390"/>
                <a:gd name="connsiteY245" fmla="*/ 2773093 h 3115936"/>
                <a:gd name="connsiteX246" fmla="*/ 1295766 w 3522390"/>
                <a:gd name="connsiteY246" fmla="*/ 2725592 h 3115936"/>
                <a:gd name="connsiteX247" fmla="*/ 1307642 w 3522390"/>
                <a:gd name="connsiteY247" fmla="*/ 2713717 h 3115936"/>
                <a:gd name="connsiteX248" fmla="*/ 1313579 w 3522390"/>
                <a:gd name="connsiteY248" fmla="*/ 2695904 h 3115936"/>
                <a:gd name="connsiteX249" fmla="*/ 1307642 w 3522390"/>
                <a:gd name="connsiteY249" fmla="*/ 2624652 h 3115936"/>
                <a:gd name="connsiteX250" fmla="*/ 1289829 w 3522390"/>
                <a:gd name="connsiteY250" fmla="*/ 2612776 h 3115936"/>
                <a:gd name="connsiteX251" fmla="*/ 1277953 w 3522390"/>
                <a:gd name="connsiteY251" fmla="*/ 2600901 h 3115936"/>
                <a:gd name="connsiteX252" fmla="*/ 1016696 w 3522390"/>
                <a:gd name="connsiteY252" fmla="*/ 2594963 h 3115936"/>
                <a:gd name="connsiteX253" fmla="*/ 927631 w 3522390"/>
                <a:gd name="connsiteY253" fmla="*/ 2594963 h 3115936"/>
                <a:gd name="connsiteX254" fmla="*/ 909818 w 3522390"/>
                <a:gd name="connsiteY254" fmla="*/ 2606839 h 3115936"/>
                <a:gd name="connsiteX255" fmla="*/ 886068 w 3522390"/>
                <a:gd name="connsiteY255" fmla="*/ 2612776 h 3115936"/>
                <a:gd name="connsiteX256" fmla="*/ 802940 w 3522390"/>
                <a:gd name="connsiteY256" fmla="*/ 2589026 h 3115936"/>
                <a:gd name="connsiteX257" fmla="*/ 749502 w 3522390"/>
                <a:gd name="connsiteY257" fmla="*/ 2571213 h 3115936"/>
                <a:gd name="connsiteX258" fmla="*/ 725751 w 3522390"/>
                <a:gd name="connsiteY258" fmla="*/ 2541524 h 3115936"/>
                <a:gd name="connsiteX259" fmla="*/ 702000 w 3522390"/>
                <a:gd name="connsiteY259" fmla="*/ 2511836 h 3115936"/>
                <a:gd name="connsiteX260" fmla="*/ 690125 w 3522390"/>
                <a:gd name="connsiteY260" fmla="*/ 2404958 h 3115936"/>
                <a:gd name="connsiteX261" fmla="*/ 678250 w 3522390"/>
                <a:gd name="connsiteY261" fmla="*/ 2387145 h 3115936"/>
                <a:gd name="connsiteX262" fmla="*/ 672312 w 3522390"/>
                <a:gd name="connsiteY262" fmla="*/ 2369332 h 3115936"/>
                <a:gd name="connsiteX263" fmla="*/ 648561 w 3522390"/>
                <a:gd name="connsiteY263" fmla="*/ 2327769 h 3115936"/>
                <a:gd name="connsiteX264" fmla="*/ 636686 w 3522390"/>
                <a:gd name="connsiteY264" fmla="*/ 2315893 h 3115936"/>
                <a:gd name="connsiteX265" fmla="*/ 595122 w 3522390"/>
                <a:gd name="connsiteY265" fmla="*/ 2286205 h 3115936"/>
                <a:gd name="connsiteX266" fmla="*/ 571372 w 3522390"/>
                <a:gd name="connsiteY266" fmla="*/ 2274330 h 3115936"/>
                <a:gd name="connsiteX267" fmla="*/ 553559 w 3522390"/>
                <a:gd name="connsiteY267" fmla="*/ 2256517 h 3115936"/>
                <a:gd name="connsiteX268" fmla="*/ 535746 w 3522390"/>
                <a:gd name="connsiteY268" fmla="*/ 2250579 h 3115936"/>
                <a:gd name="connsiteX269" fmla="*/ 488244 w 3522390"/>
                <a:gd name="connsiteY269" fmla="*/ 2238704 h 3115936"/>
                <a:gd name="connsiteX270" fmla="*/ 476369 w 3522390"/>
                <a:gd name="connsiteY270" fmla="*/ 2220891 h 3115936"/>
                <a:gd name="connsiteX271" fmla="*/ 458556 w 3522390"/>
                <a:gd name="connsiteY271" fmla="*/ 2214953 h 3115936"/>
                <a:gd name="connsiteX272" fmla="*/ 452618 w 3522390"/>
                <a:gd name="connsiteY272" fmla="*/ 2197140 h 3115936"/>
                <a:gd name="connsiteX273" fmla="*/ 440743 w 3522390"/>
                <a:gd name="connsiteY273" fmla="*/ 2167452 h 3115936"/>
                <a:gd name="connsiteX274" fmla="*/ 411055 w 3522390"/>
                <a:gd name="connsiteY274" fmla="*/ 2007135 h 3115936"/>
                <a:gd name="connsiteX275" fmla="*/ 393242 w 3522390"/>
                <a:gd name="connsiteY275" fmla="*/ 1977446 h 3115936"/>
                <a:gd name="connsiteX276" fmla="*/ 381366 w 3522390"/>
                <a:gd name="connsiteY276" fmla="*/ 1929945 h 3115936"/>
                <a:gd name="connsiteX277" fmla="*/ 375429 w 3522390"/>
                <a:gd name="connsiteY277" fmla="*/ 1906194 h 3115936"/>
                <a:gd name="connsiteX278" fmla="*/ 369491 w 3522390"/>
                <a:gd name="connsiteY278" fmla="*/ 1888381 h 3115936"/>
                <a:gd name="connsiteX279" fmla="*/ 333865 w 3522390"/>
                <a:gd name="connsiteY279" fmla="*/ 1876506 h 3115936"/>
                <a:gd name="connsiteX280" fmla="*/ 292302 w 3522390"/>
                <a:gd name="connsiteY280" fmla="*/ 1823067 h 3115936"/>
                <a:gd name="connsiteX281" fmla="*/ 280426 w 3522390"/>
                <a:gd name="connsiteY281" fmla="*/ 1805254 h 3115936"/>
                <a:gd name="connsiteX282" fmla="*/ 256676 w 3522390"/>
                <a:gd name="connsiteY282" fmla="*/ 1799317 h 3115936"/>
                <a:gd name="connsiteX283" fmla="*/ 215112 w 3522390"/>
                <a:gd name="connsiteY283" fmla="*/ 1793379 h 3115936"/>
                <a:gd name="connsiteX284" fmla="*/ 185424 w 3522390"/>
                <a:gd name="connsiteY284" fmla="*/ 1787441 h 3115936"/>
                <a:gd name="connsiteX285" fmla="*/ 173548 w 3522390"/>
                <a:gd name="connsiteY285" fmla="*/ 1769628 h 3115936"/>
                <a:gd name="connsiteX286" fmla="*/ 167611 w 3522390"/>
                <a:gd name="connsiteY286" fmla="*/ 1728065 h 3115936"/>
                <a:gd name="connsiteX287" fmla="*/ 161673 w 3522390"/>
                <a:gd name="connsiteY287" fmla="*/ 1698376 h 3115936"/>
                <a:gd name="connsiteX288" fmla="*/ 137922 w 3522390"/>
                <a:gd name="connsiteY288" fmla="*/ 1650875 h 3115936"/>
                <a:gd name="connsiteX289" fmla="*/ 78546 w 3522390"/>
                <a:gd name="connsiteY289" fmla="*/ 1644937 h 3115936"/>
                <a:gd name="connsiteX290" fmla="*/ 42920 w 3522390"/>
                <a:gd name="connsiteY290" fmla="*/ 1627124 h 3115936"/>
                <a:gd name="connsiteX291" fmla="*/ 48857 w 3522390"/>
                <a:gd name="connsiteY291" fmla="*/ 1573685 h 3115936"/>
                <a:gd name="connsiteX292" fmla="*/ 54795 w 3522390"/>
                <a:gd name="connsiteY292" fmla="*/ 1555872 h 3115936"/>
                <a:gd name="connsiteX293" fmla="*/ 72608 w 3522390"/>
                <a:gd name="connsiteY293" fmla="*/ 1538059 h 3115936"/>
                <a:gd name="connsiteX294" fmla="*/ 96359 w 3522390"/>
                <a:gd name="connsiteY294" fmla="*/ 1502433 h 3115936"/>
                <a:gd name="connsiteX295" fmla="*/ 102296 w 3522390"/>
                <a:gd name="connsiteY295" fmla="*/ 1401493 h 3115936"/>
                <a:gd name="connsiteX296" fmla="*/ 114172 w 3522390"/>
                <a:gd name="connsiteY296" fmla="*/ 1365867 h 3115936"/>
                <a:gd name="connsiteX297" fmla="*/ 120109 w 3522390"/>
                <a:gd name="connsiteY297" fmla="*/ 1348054 h 3115936"/>
                <a:gd name="connsiteX298" fmla="*/ 126047 w 3522390"/>
                <a:gd name="connsiteY298" fmla="*/ 1294615 h 3115936"/>
                <a:gd name="connsiteX299" fmla="*/ 137922 w 3522390"/>
                <a:gd name="connsiteY299" fmla="*/ 1247114 h 3115936"/>
                <a:gd name="connsiteX300" fmla="*/ 155735 w 3522390"/>
                <a:gd name="connsiteY300" fmla="*/ 1193675 h 3115936"/>
                <a:gd name="connsiteX301" fmla="*/ 167611 w 3522390"/>
                <a:gd name="connsiteY301" fmla="*/ 1181800 h 3115936"/>
                <a:gd name="connsiteX302" fmla="*/ 221050 w 3522390"/>
                <a:gd name="connsiteY302" fmla="*/ 1169924 h 3115936"/>
                <a:gd name="connsiteX303" fmla="*/ 232925 w 3522390"/>
                <a:gd name="connsiteY303" fmla="*/ 1152111 h 3115936"/>
                <a:gd name="connsiteX304" fmla="*/ 244800 w 3522390"/>
                <a:gd name="connsiteY304" fmla="*/ 1057109 h 3115936"/>
                <a:gd name="connsiteX305" fmla="*/ 262613 w 3522390"/>
                <a:gd name="connsiteY305" fmla="*/ 1009607 h 3115936"/>
                <a:gd name="connsiteX306" fmla="*/ 268551 w 3522390"/>
                <a:gd name="connsiteY306" fmla="*/ 973981 h 3115936"/>
                <a:gd name="connsiteX307" fmla="*/ 286364 w 3522390"/>
                <a:gd name="connsiteY307" fmla="*/ 968044 h 3115936"/>
                <a:gd name="connsiteX308" fmla="*/ 310115 w 3522390"/>
                <a:gd name="connsiteY308" fmla="*/ 962106 h 3115936"/>
                <a:gd name="connsiteX309" fmla="*/ 316052 w 3522390"/>
                <a:gd name="connsiteY309" fmla="*/ 944293 h 3115936"/>
                <a:gd name="connsiteX310" fmla="*/ 304177 w 3522390"/>
                <a:gd name="connsiteY310" fmla="*/ 825540 h 3115936"/>
                <a:gd name="connsiteX311" fmla="*/ 310115 w 3522390"/>
                <a:gd name="connsiteY311" fmla="*/ 789914 h 3115936"/>
                <a:gd name="connsiteX312" fmla="*/ 327928 w 3522390"/>
                <a:gd name="connsiteY312" fmla="*/ 778039 h 3115936"/>
                <a:gd name="connsiteX313" fmla="*/ 339803 w 3522390"/>
                <a:gd name="connsiteY313" fmla="*/ 742413 h 3115936"/>
                <a:gd name="connsiteX314" fmla="*/ 327928 w 3522390"/>
                <a:gd name="connsiteY314" fmla="*/ 677098 h 3115936"/>
                <a:gd name="connsiteX315" fmla="*/ 316052 w 3522390"/>
                <a:gd name="connsiteY315" fmla="*/ 641472 h 3115936"/>
                <a:gd name="connsiteX316" fmla="*/ 298239 w 3522390"/>
                <a:gd name="connsiteY316" fmla="*/ 635535 h 3115936"/>
                <a:gd name="connsiteX317" fmla="*/ 268551 w 3522390"/>
                <a:gd name="connsiteY317" fmla="*/ 611784 h 3115936"/>
                <a:gd name="connsiteX318" fmla="*/ 232925 w 3522390"/>
                <a:gd name="connsiteY318" fmla="*/ 593971 h 3115936"/>
                <a:gd name="connsiteX319" fmla="*/ 226987 w 3522390"/>
                <a:gd name="connsiteY319" fmla="*/ 576158 h 3115936"/>
                <a:gd name="connsiteX320" fmla="*/ 155735 w 3522390"/>
                <a:gd name="connsiteY320" fmla="*/ 516781 h 3115936"/>
                <a:gd name="connsiteX321" fmla="*/ 114172 w 3522390"/>
                <a:gd name="connsiteY321" fmla="*/ 481156 h 3115936"/>
                <a:gd name="connsiteX322" fmla="*/ 102296 w 3522390"/>
                <a:gd name="connsiteY322" fmla="*/ 469280 h 3115936"/>
                <a:gd name="connsiteX323" fmla="*/ 31044 w 3522390"/>
                <a:gd name="connsiteY323" fmla="*/ 451467 h 3115936"/>
                <a:gd name="connsiteX324" fmla="*/ 19169 w 3522390"/>
                <a:gd name="connsiteY324" fmla="*/ 380215 h 3115936"/>
                <a:gd name="connsiteX325" fmla="*/ 13231 w 3522390"/>
                <a:gd name="connsiteY325" fmla="*/ 320839 h 3115936"/>
                <a:gd name="connsiteX326" fmla="*/ 7294 w 3522390"/>
                <a:gd name="connsiteY326" fmla="*/ 273337 h 3115936"/>
                <a:gd name="connsiteX327" fmla="*/ 1356 w 3522390"/>
                <a:gd name="connsiteY327" fmla="*/ 255524 h 3115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</a:cxnLst>
              <a:rect l="l" t="t" r="r" b="b"/>
              <a:pathLst>
                <a:path w="3522390" h="3115936">
                  <a:moveTo>
                    <a:pt x="1356" y="255524"/>
                  </a:moveTo>
                  <a:cubicBezTo>
                    <a:pt x="6304" y="247607"/>
                    <a:pt x="12471" y="262602"/>
                    <a:pt x="36982" y="225836"/>
                  </a:cubicBezTo>
                  <a:cubicBezTo>
                    <a:pt x="40940" y="219898"/>
                    <a:pt x="49223" y="218419"/>
                    <a:pt x="54795" y="213961"/>
                  </a:cubicBezTo>
                  <a:cubicBezTo>
                    <a:pt x="85441" y="189444"/>
                    <a:pt x="39197" y="209934"/>
                    <a:pt x="108234" y="190210"/>
                  </a:cubicBezTo>
                  <a:lnTo>
                    <a:pt x="143860" y="166459"/>
                  </a:lnTo>
                  <a:lnTo>
                    <a:pt x="161673" y="154584"/>
                  </a:lnTo>
                  <a:cubicBezTo>
                    <a:pt x="171569" y="156563"/>
                    <a:pt x="181570" y="158074"/>
                    <a:pt x="191361" y="160522"/>
                  </a:cubicBezTo>
                  <a:cubicBezTo>
                    <a:pt x="197433" y="162040"/>
                    <a:pt x="202915" y="166459"/>
                    <a:pt x="209174" y="166459"/>
                  </a:cubicBezTo>
                  <a:cubicBezTo>
                    <a:pt x="236954" y="166459"/>
                    <a:pt x="264559" y="161945"/>
                    <a:pt x="292302" y="160522"/>
                  </a:cubicBezTo>
                  <a:cubicBezTo>
                    <a:pt x="341757" y="157986"/>
                    <a:pt x="391263" y="156563"/>
                    <a:pt x="440743" y="154584"/>
                  </a:cubicBezTo>
                  <a:cubicBezTo>
                    <a:pt x="500186" y="169445"/>
                    <a:pt x="439196" y="147100"/>
                    <a:pt x="470431" y="178335"/>
                  </a:cubicBezTo>
                  <a:cubicBezTo>
                    <a:pt x="474857" y="182761"/>
                    <a:pt x="482546" y="181682"/>
                    <a:pt x="488244" y="184272"/>
                  </a:cubicBezTo>
                  <a:cubicBezTo>
                    <a:pt x="592821" y="231806"/>
                    <a:pt x="490686" y="189999"/>
                    <a:pt x="565434" y="219898"/>
                  </a:cubicBezTo>
                  <a:cubicBezTo>
                    <a:pt x="584510" y="238975"/>
                    <a:pt x="569793" y="228331"/>
                    <a:pt x="601060" y="237711"/>
                  </a:cubicBezTo>
                  <a:cubicBezTo>
                    <a:pt x="613050" y="241308"/>
                    <a:pt x="636686" y="249587"/>
                    <a:pt x="636686" y="249587"/>
                  </a:cubicBezTo>
                  <a:cubicBezTo>
                    <a:pt x="654499" y="247608"/>
                    <a:pt x="672737" y="247996"/>
                    <a:pt x="690125" y="243649"/>
                  </a:cubicBezTo>
                  <a:cubicBezTo>
                    <a:pt x="736468" y="232063"/>
                    <a:pt x="684165" y="234157"/>
                    <a:pt x="719813" y="219898"/>
                  </a:cubicBezTo>
                  <a:cubicBezTo>
                    <a:pt x="734967" y="213836"/>
                    <a:pt x="767315" y="208023"/>
                    <a:pt x="767315" y="208023"/>
                  </a:cubicBezTo>
                  <a:cubicBezTo>
                    <a:pt x="787107" y="210002"/>
                    <a:pt x="811973" y="200581"/>
                    <a:pt x="826691" y="213961"/>
                  </a:cubicBezTo>
                  <a:cubicBezTo>
                    <a:pt x="839953" y="226017"/>
                    <a:pt x="825213" y="251084"/>
                    <a:pt x="832629" y="267400"/>
                  </a:cubicBezTo>
                  <a:cubicBezTo>
                    <a:pt x="838925" y="281252"/>
                    <a:pt x="895008" y="284794"/>
                    <a:pt x="897943" y="285213"/>
                  </a:cubicBezTo>
                  <a:cubicBezTo>
                    <a:pt x="938418" y="312196"/>
                    <a:pt x="893250" y="275828"/>
                    <a:pt x="921694" y="332714"/>
                  </a:cubicBezTo>
                  <a:cubicBezTo>
                    <a:pt x="924885" y="339097"/>
                    <a:pt x="933935" y="340131"/>
                    <a:pt x="939507" y="344589"/>
                  </a:cubicBezTo>
                  <a:cubicBezTo>
                    <a:pt x="956779" y="358407"/>
                    <a:pt x="947829" y="355764"/>
                    <a:pt x="963257" y="374278"/>
                  </a:cubicBezTo>
                  <a:cubicBezTo>
                    <a:pt x="980451" y="394911"/>
                    <a:pt x="980809" y="391961"/>
                    <a:pt x="1004821" y="403966"/>
                  </a:cubicBezTo>
                  <a:cubicBezTo>
                    <a:pt x="1006800" y="409904"/>
                    <a:pt x="1009532" y="415642"/>
                    <a:pt x="1010759" y="421779"/>
                  </a:cubicBezTo>
                  <a:cubicBezTo>
                    <a:pt x="1013504" y="435503"/>
                    <a:pt x="1006800" y="453447"/>
                    <a:pt x="1016696" y="463343"/>
                  </a:cubicBezTo>
                  <a:cubicBezTo>
                    <a:pt x="1029973" y="476620"/>
                    <a:pt x="1054512" y="470741"/>
                    <a:pt x="1070135" y="481156"/>
                  </a:cubicBezTo>
                  <a:cubicBezTo>
                    <a:pt x="1110969" y="508378"/>
                    <a:pt x="1092221" y="500392"/>
                    <a:pt x="1123574" y="510844"/>
                  </a:cubicBezTo>
                  <a:cubicBezTo>
                    <a:pt x="1127533" y="514802"/>
                    <a:pt x="1129908" y="521927"/>
                    <a:pt x="1135450" y="522719"/>
                  </a:cubicBezTo>
                  <a:cubicBezTo>
                    <a:pt x="1161995" y="526511"/>
                    <a:pt x="1167468" y="514451"/>
                    <a:pt x="1182951" y="498969"/>
                  </a:cubicBezTo>
                  <a:cubicBezTo>
                    <a:pt x="1209983" y="417869"/>
                    <a:pt x="1180489" y="500757"/>
                    <a:pt x="1206702" y="439592"/>
                  </a:cubicBezTo>
                  <a:cubicBezTo>
                    <a:pt x="1209167" y="433839"/>
                    <a:pt x="1208729" y="426666"/>
                    <a:pt x="1212639" y="421779"/>
                  </a:cubicBezTo>
                  <a:cubicBezTo>
                    <a:pt x="1217097" y="416207"/>
                    <a:pt x="1224880" y="414362"/>
                    <a:pt x="1230452" y="409904"/>
                  </a:cubicBezTo>
                  <a:cubicBezTo>
                    <a:pt x="1234824" y="406407"/>
                    <a:pt x="1237321" y="400532"/>
                    <a:pt x="1242328" y="398028"/>
                  </a:cubicBezTo>
                  <a:cubicBezTo>
                    <a:pt x="1253524" y="392430"/>
                    <a:pt x="1277953" y="386153"/>
                    <a:pt x="1277953" y="386153"/>
                  </a:cubicBezTo>
                  <a:cubicBezTo>
                    <a:pt x="1281912" y="380215"/>
                    <a:pt x="1283891" y="372299"/>
                    <a:pt x="1289829" y="368340"/>
                  </a:cubicBezTo>
                  <a:cubicBezTo>
                    <a:pt x="1296619" y="363813"/>
                    <a:pt x="1305733" y="364644"/>
                    <a:pt x="1313579" y="362402"/>
                  </a:cubicBezTo>
                  <a:cubicBezTo>
                    <a:pt x="1319597" y="360683"/>
                    <a:pt x="1325454" y="358444"/>
                    <a:pt x="1331392" y="356465"/>
                  </a:cubicBezTo>
                  <a:cubicBezTo>
                    <a:pt x="1353165" y="323808"/>
                    <a:pt x="1331392" y="351517"/>
                    <a:pt x="1361081" y="326776"/>
                  </a:cubicBezTo>
                  <a:cubicBezTo>
                    <a:pt x="1377621" y="312992"/>
                    <a:pt x="1383602" y="302686"/>
                    <a:pt x="1396707" y="285213"/>
                  </a:cubicBezTo>
                  <a:cubicBezTo>
                    <a:pt x="1398686" y="279275"/>
                    <a:pt x="1398889" y="272407"/>
                    <a:pt x="1402644" y="267400"/>
                  </a:cubicBezTo>
                  <a:cubicBezTo>
                    <a:pt x="1411041" y="256204"/>
                    <a:pt x="1419056" y="242137"/>
                    <a:pt x="1432333" y="237711"/>
                  </a:cubicBezTo>
                  <a:lnTo>
                    <a:pt x="1467959" y="225836"/>
                  </a:lnTo>
                  <a:cubicBezTo>
                    <a:pt x="1473897" y="223857"/>
                    <a:pt x="1479568" y="220725"/>
                    <a:pt x="1485772" y="219898"/>
                  </a:cubicBezTo>
                  <a:lnTo>
                    <a:pt x="1574837" y="208023"/>
                  </a:lnTo>
                  <a:cubicBezTo>
                    <a:pt x="1580775" y="200106"/>
                    <a:pt x="1583049" y="186672"/>
                    <a:pt x="1592650" y="184272"/>
                  </a:cubicBezTo>
                  <a:cubicBezTo>
                    <a:pt x="1633075" y="174166"/>
                    <a:pt x="1644367" y="188919"/>
                    <a:pt x="1669839" y="208023"/>
                  </a:cubicBezTo>
                  <a:cubicBezTo>
                    <a:pt x="1675802" y="231874"/>
                    <a:pt x="1672742" y="230950"/>
                    <a:pt x="1687652" y="249587"/>
                  </a:cubicBezTo>
                  <a:cubicBezTo>
                    <a:pt x="1691149" y="253958"/>
                    <a:pt x="1694521" y="258958"/>
                    <a:pt x="1699528" y="261462"/>
                  </a:cubicBezTo>
                  <a:cubicBezTo>
                    <a:pt x="1706827" y="265111"/>
                    <a:pt x="1715361" y="265421"/>
                    <a:pt x="1723278" y="267400"/>
                  </a:cubicBezTo>
                  <a:cubicBezTo>
                    <a:pt x="1725257" y="279275"/>
                    <a:pt x="1721288" y="293966"/>
                    <a:pt x="1729216" y="303026"/>
                  </a:cubicBezTo>
                  <a:cubicBezTo>
                    <a:pt x="1737459" y="312446"/>
                    <a:pt x="1764842" y="314901"/>
                    <a:pt x="1764842" y="314901"/>
                  </a:cubicBezTo>
                  <a:cubicBezTo>
                    <a:pt x="1778457" y="355750"/>
                    <a:pt x="1769446" y="347891"/>
                    <a:pt x="1853907" y="326776"/>
                  </a:cubicBezTo>
                  <a:cubicBezTo>
                    <a:pt x="1860830" y="325045"/>
                    <a:pt x="1859731" y="312745"/>
                    <a:pt x="1865782" y="308963"/>
                  </a:cubicBezTo>
                  <a:cubicBezTo>
                    <a:pt x="1875417" y="302941"/>
                    <a:pt x="1911255" y="294626"/>
                    <a:pt x="1925159" y="291150"/>
                  </a:cubicBezTo>
                  <a:cubicBezTo>
                    <a:pt x="1931097" y="287192"/>
                    <a:pt x="1941887" y="286328"/>
                    <a:pt x="1942972" y="279275"/>
                  </a:cubicBezTo>
                  <a:cubicBezTo>
                    <a:pt x="1946296" y="257668"/>
                    <a:pt x="1943947" y="234700"/>
                    <a:pt x="1937034" y="213961"/>
                  </a:cubicBezTo>
                  <a:cubicBezTo>
                    <a:pt x="1934112" y="205195"/>
                    <a:pt x="1906107" y="183654"/>
                    <a:pt x="1895470" y="178335"/>
                  </a:cubicBezTo>
                  <a:cubicBezTo>
                    <a:pt x="1889872" y="175536"/>
                    <a:pt x="1883595" y="174376"/>
                    <a:pt x="1877657" y="172397"/>
                  </a:cubicBezTo>
                  <a:cubicBezTo>
                    <a:pt x="1871719" y="166459"/>
                    <a:pt x="1866831" y="159242"/>
                    <a:pt x="1859844" y="154584"/>
                  </a:cubicBezTo>
                  <a:cubicBezTo>
                    <a:pt x="1854636" y="151112"/>
                    <a:pt x="1845669" y="153739"/>
                    <a:pt x="1842031" y="148646"/>
                  </a:cubicBezTo>
                  <a:cubicBezTo>
                    <a:pt x="1834755" y="138460"/>
                    <a:pt x="1830156" y="113020"/>
                    <a:pt x="1830156" y="113020"/>
                  </a:cubicBezTo>
                  <a:cubicBezTo>
                    <a:pt x="1836094" y="107082"/>
                    <a:pt x="1839943" y="97676"/>
                    <a:pt x="1847969" y="95207"/>
                  </a:cubicBezTo>
                  <a:cubicBezTo>
                    <a:pt x="1866980" y="89358"/>
                    <a:pt x="1887591" y="91594"/>
                    <a:pt x="1907346" y="89270"/>
                  </a:cubicBezTo>
                  <a:cubicBezTo>
                    <a:pt x="1921245" y="87635"/>
                    <a:pt x="1935055" y="85311"/>
                    <a:pt x="1948909" y="83332"/>
                  </a:cubicBezTo>
                  <a:cubicBezTo>
                    <a:pt x="1952868" y="79374"/>
                    <a:pt x="1956306" y="74816"/>
                    <a:pt x="1960785" y="71457"/>
                  </a:cubicBezTo>
                  <a:cubicBezTo>
                    <a:pt x="1972203" y="62894"/>
                    <a:pt x="1996411" y="47706"/>
                    <a:pt x="1996411" y="47706"/>
                  </a:cubicBezTo>
                  <a:cubicBezTo>
                    <a:pt x="2000369" y="41768"/>
                    <a:pt x="2002235" y="33675"/>
                    <a:pt x="2008286" y="29893"/>
                  </a:cubicBezTo>
                  <a:cubicBezTo>
                    <a:pt x="2025393" y="19201"/>
                    <a:pt x="2060361" y="15276"/>
                    <a:pt x="2079538" y="12080"/>
                  </a:cubicBezTo>
                  <a:cubicBezTo>
                    <a:pt x="2085476" y="8122"/>
                    <a:pt x="2090428" y="-1526"/>
                    <a:pt x="2097351" y="205"/>
                  </a:cubicBezTo>
                  <a:cubicBezTo>
                    <a:pt x="2103423" y="1723"/>
                    <a:pt x="2101931" y="11908"/>
                    <a:pt x="2103289" y="18018"/>
                  </a:cubicBezTo>
                  <a:cubicBezTo>
                    <a:pt x="2105901" y="29770"/>
                    <a:pt x="2103842" y="42876"/>
                    <a:pt x="2109226" y="53644"/>
                  </a:cubicBezTo>
                  <a:cubicBezTo>
                    <a:pt x="2112417" y="60027"/>
                    <a:pt x="2121467" y="61061"/>
                    <a:pt x="2127039" y="65519"/>
                  </a:cubicBezTo>
                  <a:cubicBezTo>
                    <a:pt x="2131411" y="69016"/>
                    <a:pt x="2135418" y="73023"/>
                    <a:pt x="2138915" y="77394"/>
                  </a:cubicBezTo>
                  <a:cubicBezTo>
                    <a:pt x="2143373" y="82966"/>
                    <a:pt x="2145218" y="90749"/>
                    <a:pt x="2150790" y="95207"/>
                  </a:cubicBezTo>
                  <a:cubicBezTo>
                    <a:pt x="2154781" y="98400"/>
                    <a:pt x="2190646" y="106571"/>
                    <a:pt x="2192353" y="107083"/>
                  </a:cubicBezTo>
                  <a:cubicBezTo>
                    <a:pt x="2204343" y="110680"/>
                    <a:pt x="2215835" y="115922"/>
                    <a:pt x="2227979" y="118958"/>
                  </a:cubicBezTo>
                  <a:cubicBezTo>
                    <a:pt x="2257802" y="126414"/>
                    <a:pt x="2243988" y="122316"/>
                    <a:pt x="2269543" y="130833"/>
                  </a:cubicBezTo>
                  <a:cubicBezTo>
                    <a:pt x="2271522" y="136771"/>
                    <a:pt x="2272261" y="143279"/>
                    <a:pt x="2275481" y="148646"/>
                  </a:cubicBezTo>
                  <a:cubicBezTo>
                    <a:pt x="2278361" y="153446"/>
                    <a:pt x="2283859" y="156150"/>
                    <a:pt x="2287356" y="160522"/>
                  </a:cubicBezTo>
                  <a:cubicBezTo>
                    <a:pt x="2291814" y="166094"/>
                    <a:pt x="2296040" y="171952"/>
                    <a:pt x="2299231" y="178335"/>
                  </a:cubicBezTo>
                  <a:cubicBezTo>
                    <a:pt x="2302030" y="183933"/>
                    <a:pt x="2299471" y="193558"/>
                    <a:pt x="2305169" y="196148"/>
                  </a:cubicBezTo>
                  <a:cubicBezTo>
                    <a:pt x="2323544" y="204500"/>
                    <a:pt x="2364546" y="208023"/>
                    <a:pt x="2364546" y="208023"/>
                  </a:cubicBezTo>
                  <a:cubicBezTo>
                    <a:pt x="2366525" y="213961"/>
                    <a:pt x="2367684" y="220238"/>
                    <a:pt x="2370483" y="225836"/>
                  </a:cubicBezTo>
                  <a:cubicBezTo>
                    <a:pt x="2400307" y="285484"/>
                    <a:pt x="2362996" y="194511"/>
                    <a:pt x="2394234" y="267400"/>
                  </a:cubicBezTo>
                  <a:cubicBezTo>
                    <a:pt x="2396699" y="273153"/>
                    <a:pt x="2396262" y="280326"/>
                    <a:pt x="2400172" y="285213"/>
                  </a:cubicBezTo>
                  <a:cubicBezTo>
                    <a:pt x="2408543" y="295676"/>
                    <a:pt x="2424064" y="299115"/>
                    <a:pt x="2435798" y="303026"/>
                  </a:cubicBezTo>
                  <a:cubicBezTo>
                    <a:pt x="2439756" y="308964"/>
                    <a:pt x="2446963" y="313738"/>
                    <a:pt x="2447673" y="320839"/>
                  </a:cubicBezTo>
                  <a:cubicBezTo>
                    <a:pt x="2449065" y="334765"/>
                    <a:pt x="2444882" y="348765"/>
                    <a:pt x="2441735" y="362402"/>
                  </a:cubicBezTo>
                  <a:cubicBezTo>
                    <a:pt x="2438920" y="374599"/>
                    <a:pt x="2438711" y="389177"/>
                    <a:pt x="2429860" y="398028"/>
                  </a:cubicBezTo>
                  <a:cubicBezTo>
                    <a:pt x="2421943" y="405945"/>
                    <a:pt x="2415425" y="415569"/>
                    <a:pt x="2406109" y="421779"/>
                  </a:cubicBezTo>
                  <a:cubicBezTo>
                    <a:pt x="2392880" y="430598"/>
                    <a:pt x="2386092" y="433441"/>
                    <a:pt x="2376421" y="445530"/>
                  </a:cubicBezTo>
                  <a:cubicBezTo>
                    <a:pt x="2371963" y="451102"/>
                    <a:pt x="2369004" y="457771"/>
                    <a:pt x="2364546" y="463343"/>
                  </a:cubicBezTo>
                  <a:cubicBezTo>
                    <a:pt x="2358882" y="470423"/>
                    <a:pt x="2342977" y="484657"/>
                    <a:pt x="2334857" y="487093"/>
                  </a:cubicBezTo>
                  <a:cubicBezTo>
                    <a:pt x="2321452" y="491114"/>
                    <a:pt x="2307148" y="491052"/>
                    <a:pt x="2293294" y="493031"/>
                  </a:cubicBezTo>
                  <a:cubicBezTo>
                    <a:pt x="2252576" y="506604"/>
                    <a:pt x="2303114" y="490576"/>
                    <a:pt x="2245792" y="504906"/>
                  </a:cubicBezTo>
                  <a:cubicBezTo>
                    <a:pt x="2239720" y="506424"/>
                    <a:pt x="2234169" y="509916"/>
                    <a:pt x="2227979" y="510844"/>
                  </a:cubicBezTo>
                  <a:cubicBezTo>
                    <a:pt x="2194475" y="515870"/>
                    <a:pt x="2160686" y="518761"/>
                    <a:pt x="2127039" y="522719"/>
                  </a:cubicBezTo>
                  <a:cubicBezTo>
                    <a:pt x="2119122" y="524698"/>
                    <a:pt x="2109974" y="523977"/>
                    <a:pt x="2103289" y="528657"/>
                  </a:cubicBezTo>
                  <a:cubicBezTo>
                    <a:pt x="2089531" y="538288"/>
                    <a:pt x="2079538" y="552408"/>
                    <a:pt x="2067663" y="564283"/>
                  </a:cubicBezTo>
                  <a:cubicBezTo>
                    <a:pt x="2063704" y="568241"/>
                    <a:pt x="2060445" y="573053"/>
                    <a:pt x="2055787" y="576158"/>
                  </a:cubicBezTo>
                  <a:cubicBezTo>
                    <a:pt x="2043912" y="584075"/>
                    <a:pt x="2033701" y="595396"/>
                    <a:pt x="2020161" y="599909"/>
                  </a:cubicBezTo>
                  <a:lnTo>
                    <a:pt x="1984535" y="611784"/>
                  </a:lnTo>
                  <a:cubicBezTo>
                    <a:pt x="1980577" y="619701"/>
                    <a:pt x="1976147" y="627399"/>
                    <a:pt x="1972660" y="635535"/>
                  </a:cubicBezTo>
                  <a:cubicBezTo>
                    <a:pt x="1970195" y="641288"/>
                    <a:pt x="1969521" y="647750"/>
                    <a:pt x="1966722" y="653348"/>
                  </a:cubicBezTo>
                  <a:cubicBezTo>
                    <a:pt x="1963531" y="659731"/>
                    <a:pt x="1958805" y="665223"/>
                    <a:pt x="1954847" y="671161"/>
                  </a:cubicBezTo>
                  <a:cubicBezTo>
                    <a:pt x="1964535" y="748660"/>
                    <a:pt x="1955515" y="691981"/>
                    <a:pt x="1966722" y="742413"/>
                  </a:cubicBezTo>
                  <a:cubicBezTo>
                    <a:pt x="1968911" y="752265"/>
                    <a:pt x="1970005" y="762365"/>
                    <a:pt x="1972660" y="772101"/>
                  </a:cubicBezTo>
                  <a:cubicBezTo>
                    <a:pt x="1975954" y="784178"/>
                    <a:pt x="1984535" y="807727"/>
                    <a:pt x="1984535" y="807727"/>
                  </a:cubicBezTo>
                  <a:cubicBezTo>
                    <a:pt x="1990026" y="895582"/>
                    <a:pt x="1971767" y="882657"/>
                    <a:pt x="2008286" y="926480"/>
                  </a:cubicBezTo>
                  <a:cubicBezTo>
                    <a:pt x="2011870" y="930781"/>
                    <a:pt x="2016203" y="934397"/>
                    <a:pt x="2020161" y="938356"/>
                  </a:cubicBezTo>
                  <a:cubicBezTo>
                    <a:pt x="2022140" y="946273"/>
                    <a:pt x="2023857" y="954260"/>
                    <a:pt x="2026099" y="962106"/>
                  </a:cubicBezTo>
                  <a:cubicBezTo>
                    <a:pt x="2027819" y="968124"/>
                    <a:pt x="2026944" y="976281"/>
                    <a:pt x="2032037" y="979919"/>
                  </a:cubicBezTo>
                  <a:cubicBezTo>
                    <a:pt x="2042223" y="987195"/>
                    <a:pt x="2055788" y="987836"/>
                    <a:pt x="2067663" y="991794"/>
                  </a:cubicBezTo>
                  <a:cubicBezTo>
                    <a:pt x="2073601" y="993773"/>
                    <a:pt x="2080268" y="994260"/>
                    <a:pt x="2085476" y="997732"/>
                  </a:cubicBezTo>
                  <a:cubicBezTo>
                    <a:pt x="2091414" y="1001690"/>
                    <a:pt x="2096240" y="1008494"/>
                    <a:pt x="2103289" y="1009607"/>
                  </a:cubicBezTo>
                  <a:cubicBezTo>
                    <a:pt x="2134630" y="1014556"/>
                    <a:pt x="2166624" y="1013566"/>
                    <a:pt x="2198291" y="1015545"/>
                  </a:cubicBezTo>
                  <a:cubicBezTo>
                    <a:pt x="2204229" y="1021483"/>
                    <a:pt x="2210728" y="1026907"/>
                    <a:pt x="2216104" y="1033358"/>
                  </a:cubicBezTo>
                  <a:cubicBezTo>
                    <a:pt x="2253546" y="1078289"/>
                    <a:pt x="2205312" y="1028506"/>
                    <a:pt x="2239855" y="1063046"/>
                  </a:cubicBezTo>
                  <a:cubicBezTo>
                    <a:pt x="2241834" y="1068984"/>
                    <a:pt x="2242752" y="1075388"/>
                    <a:pt x="2245792" y="1080859"/>
                  </a:cubicBezTo>
                  <a:cubicBezTo>
                    <a:pt x="2252723" y="1093335"/>
                    <a:pt x="2265029" y="1102945"/>
                    <a:pt x="2269543" y="1116485"/>
                  </a:cubicBezTo>
                  <a:cubicBezTo>
                    <a:pt x="2277738" y="1141068"/>
                    <a:pt x="2272009" y="1129090"/>
                    <a:pt x="2287356" y="1152111"/>
                  </a:cubicBezTo>
                  <a:cubicBezTo>
                    <a:pt x="2372770" y="1123640"/>
                    <a:pt x="2322051" y="1135400"/>
                    <a:pt x="2441735" y="1128361"/>
                  </a:cubicBezTo>
                  <a:cubicBezTo>
                    <a:pt x="2455305" y="1087652"/>
                    <a:pt x="2439285" y="1138166"/>
                    <a:pt x="2453611" y="1080859"/>
                  </a:cubicBezTo>
                  <a:cubicBezTo>
                    <a:pt x="2455129" y="1074787"/>
                    <a:pt x="2455793" y="1068053"/>
                    <a:pt x="2459548" y="1063046"/>
                  </a:cubicBezTo>
                  <a:cubicBezTo>
                    <a:pt x="2487019" y="1026418"/>
                    <a:pt x="2481296" y="1042087"/>
                    <a:pt x="2507050" y="1021483"/>
                  </a:cubicBezTo>
                  <a:cubicBezTo>
                    <a:pt x="2525463" y="1006753"/>
                    <a:pt x="2512365" y="1009918"/>
                    <a:pt x="2536738" y="997732"/>
                  </a:cubicBezTo>
                  <a:cubicBezTo>
                    <a:pt x="2546234" y="992984"/>
                    <a:pt x="2569417" y="988396"/>
                    <a:pt x="2578302" y="985857"/>
                  </a:cubicBezTo>
                  <a:cubicBezTo>
                    <a:pt x="2584320" y="984138"/>
                    <a:pt x="2590177" y="981898"/>
                    <a:pt x="2596115" y="979919"/>
                  </a:cubicBezTo>
                  <a:cubicBezTo>
                    <a:pt x="2598094" y="985857"/>
                    <a:pt x="2600534" y="991660"/>
                    <a:pt x="2602052" y="997732"/>
                  </a:cubicBezTo>
                  <a:cubicBezTo>
                    <a:pt x="2604500" y="1007523"/>
                    <a:pt x="2604015" y="1018144"/>
                    <a:pt x="2607990" y="1027420"/>
                  </a:cubicBezTo>
                  <a:cubicBezTo>
                    <a:pt x="2610195" y="1032566"/>
                    <a:pt x="2615907" y="1035337"/>
                    <a:pt x="2619865" y="1039296"/>
                  </a:cubicBezTo>
                  <a:cubicBezTo>
                    <a:pt x="2626059" y="1057880"/>
                    <a:pt x="2634089" y="1078935"/>
                    <a:pt x="2637678" y="1098672"/>
                  </a:cubicBezTo>
                  <a:cubicBezTo>
                    <a:pt x="2639855" y="1110645"/>
                    <a:pt x="2644138" y="1164509"/>
                    <a:pt x="2655491" y="1175862"/>
                  </a:cubicBezTo>
                  <a:lnTo>
                    <a:pt x="2673304" y="1193675"/>
                  </a:lnTo>
                  <a:lnTo>
                    <a:pt x="2697055" y="1264927"/>
                  </a:lnTo>
                  <a:cubicBezTo>
                    <a:pt x="2697057" y="1264932"/>
                    <a:pt x="2708927" y="1300549"/>
                    <a:pt x="2708930" y="1300553"/>
                  </a:cubicBezTo>
                  <a:cubicBezTo>
                    <a:pt x="2723910" y="1323024"/>
                    <a:pt x="2715759" y="1313320"/>
                    <a:pt x="2732681" y="1330241"/>
                  </a:cubicBezTo>
                  <a:cubicBezTo>
                    <a:pt x="2746326" y="1371178"/>
                    <a:pt x="2735705" y="1357015"/>
                    <a:pt x="2756431" y="1377743"/>
                  </a:cubicBezTo>
                  <a:cubicBezTo>
                    <a:pt x="2760390" y="1389618"/>
                    <a:pt x="2760796" y="1403355"/>
                    <a:pt x="2768307" y="1413369"/>
                  </a:cubicBezTo>
                  <a:cubicBezTo>
                    <a:pt x="2774245" y="1421286"/>
                    <a:pt x="2780368" y="1429066"/>
                    <a:pt x="2786120" y="1437119"/>
                  </a:cubicBezTo>
                  <a:cubicBezTo>
                    <a:pt x="2790268" y="1442926"/>
                    <a:pt x="2793427" y="1449450"/>
                    <a:pt x="2797995" y="1454932"/>
                  </a:cubicBezTo>
                  <a:cubicBezTo>
                    <a:pt x="2803371" y="1461383"/>
                    <a:pt x="2810432" y="1466294"/>
                    <a:pt x="2815808" y="1472745"/>
                  </a:cubicBezTo>
                  <a:cubicBezTo>
                    <a:pt x="2820376" y="1478227"/>
                    <a:pt x="2823225" y="1484986"/>
                    <a:pt x="2827683" y="1490558"/>
                  </a:cubicBezTo>
                  <a:cubicBezTo>
                    <a:pt x="2835045" y="1499760"/>
                    <a:pt x="2847088" y="1509167"/>
                    <a:pt x="2857372" y="1514309"/>
                  </a:cubicBezTo>
                  <a:cubicBezTo>
                    <a:pt x="2862970" y="1517108"/>
                    <a:pt x="2869247" y="1518267"/>
                    <a:pt x="2875185" y="1520246"/>
                  </a:cubicBezTo>
                  <a:cubicBezTo>
                    <a:pt x="2881123" y="1524205"/>
                    <a:pt x="2887191" y="1527974"/>
                    <a:pt x="2892998" y="1532122"/>
                  </a:cubicBezTo>
                  <a:cubicBezTo>
                    <a:pt x="2916202" y="1548697"/>
                    <a:pt x="2919666" y="1554363"/>
                    <a:pt x="2946437" y="1567748"/>
                  </a:cubicBezTo>
                  <a:cubicBezTo>
                    <a:pt x="2952035" y="1570547"/>
                    <a:pt x="2958312" y="1571706"/>
                    <a:pt x="2964250" y="1573685"/>
                  </a:cubicBezTo>
                  <a:cubicBezTo>
                    <a:pt x="2968208" y="1577644"/>
                    <a:pt x="2971646" y="1582202"/>
                    <a:pt x="2976125" y="1585561"/>
                  </a:cubicBezTo>
                  <a:cubicBezTo>
                    <a:pt x="2987543" y="1594124"/>
                    <a:pt x="3011751" y="1609311"/>
                    <a:pt x="3011751" y="1609311"/>
                  </a:cubicBezTo>
                  <a:cubicBezTo>
                    <a:pt x="3013730" y="1615249"/>
                    <a:pt x="3011751" y="1625145"/>
                    <a:pt x="3017689" y="1627124"/>
                  </a:cubicBezTo>
                  <a:cubicBezTo>
                    <a:pt x="3027263" y="1630316"/>
                    <a:pt x="3037285" y="1621187"/>
                    <a:pt x="3047377" y="1621187"/>
                  </a:cubicBezTo>
                  <a:cubicBezTo>
                    <a:pt x="3079106" y="1621187"/>
                    <a:pt x="3110712" y="1625145"/>
                    <a:pt x="3142379" y="1627124"/>
                  </a:cubicBezTo>
                  <a:cubicBezTo>
                    <a:pt x="3146338" y="1631083"/>
                    <a:pt x="3149776" y="1635641"/>
                    <a:pt x="3154255" y="1639000"/>
                  </a:cubicBezTo>
                  <a:cubicBezTo>
                    <a:pt x="3165673" y="1647563"/>
                    <a:pt x="3176035" y="1659288"/>
                    <a:pt x="3189881" y="1662750"/>
                  </a:cubicBezTo>
                  <a:cubicBezTo>
                    <a:pt x="3257961" y="1679771"/>
                    <a:pt x="3205501" y="1667981"/>
                    <a:pt x="3350198" y="1680563"/>
                  </a:cubicBezTo>
                  <a:cubicBezTo>
                    <a:pt x="3374661" y="1705028"/>
                    <a:pt x="3356135" y="1680167"/>
                    <a:pt x="3356135" y="1734002"/>
                  </a:cubicBezTo>
                  <a:cubicBezTo>
                    <a:pt x="3356135" y="1747997"/>
                    <a:pt x="3357290" y="1762413"/>
                    <a:pt x="3362073" y="1775566"/>
                  </a:cubicBezTo>
                  <a:cubicBezTo>
                    <a:pt x="3365455" y="1784866"/>
                    <a:pt x="3374641" y="1790925"/>
                    <a:pt x="3379886" y="1799317"/>
                  </a:cubicBezTo>
                  <a:cubicBezTo>
                    <a:pt x="3384577" y="1806823"/>
                    <a:pt x="3387070" y="1815561"/>
                    <a:pt x="3391761" y="1823067"/>
                  </a:cubicBezTo>
                  <a:cubicBezTo>
                    <a:pt x="3413997" y="1858644"/>
                    <a:pt x="3403099" y="1835485"/>
                    <a:pt x="3427387" y="1864631"/>
                  </a:cubicBezTo>
                  <a:cubicBezTo>
                    <a:pt x="3452127" y="1894318"/>
                    <a:pt x="3424420" y="1872549"/>
                    <a:pt x="3457076" y="1894319"/>
                  </a:cubicBezTo>
                  <a:cubicBezTo>
                    <a:pt x="3459055" y="1912132"/>
                    <a:pt x="3457345" y="1930755"/>
                    <a:pt x="3463013" y="1947758"/>
                  </a:cubicBezTo>
                  <a:cubicBezTo>
                    <a:pt x="3467526" y="1961298"/>
                    <a:pt x="3478847" y="1971509"/>
                    <a:pt x="3486764" y="1983384"/>
                  </a:cubicBezTo>
                  <a:lnTo>
                    <a:pt x="3498639" y="2001197"/>
                  </a:lnTo>
                  <a:cubicBezTo>
                    <a:pt x="3500618" y="2052657"/>
                    <a:pt x="3499770" y="2104303"/>
                    <a:pt x="3504577" y="2155576"/>
                  </a:cubicBezTo>
                  <a:cubicBezTo>
                    <a:pt x="3505745" y="2168039"/>
                    <a:pt x="3516452" y="2191202"/>
                    <a:pt x="3516452" y="2191202"/>
                  </a:cubicBezTo>
                  <a:cubicBezTo>
                    <a:pt x="3514473" y="2246620"/>
                    <a:pt x="3514085" y="2302118"/>
                    <a:pt x="3510515" y="2357457"/>
                  </a:cubicBezTo>
                  <a:cubicBezTo>
                    <a:pt x="3510112" y="2363703"/>
                    <a:pt x="3506297" y="2369252"/>
                    <a:pt x="3504577" y="2375270"/>
                  </a:cubicBezTo>
                  <a:cubicBezTo>
                    <a:pt x="3503167" y="2380205"/>
                    <a:pt x="3496582" y="2410366"/>
                    <a:pt x="3492702" y="2416833"/>
                  </a:cubicBezTo>
                  <a:cubicBezTo>
                    <a:pt x="3489822" y="2421634"/>
                    <a:pt x="3484785" y="2424750"/>
                    <a:pt x="3480826" y="2428709"/>
                  </a:cubicBezTo>
                  <a:cubicBezTo>
                    <a:pt x="3467358" y="2482584"/>
                    <a:pt x="3483138" y="2416000"/>
                    <a:pt x="3468951" y="2494023"/>
                  </a:cubicBezTo>
                  <a:cubicBezTo>
                    <a:pt x="3467491" y="2502052"/>
                    <a:pt x="3464992" y="2509857"/>
                    <a:pt x="3463013" y="2517774"/>
                  </a:cubicBezTo>
                  <a:cubicBezTo>
                    <a:pt x="3459550" y="2552408"/>
                    <a:pt x="3450644" y="2601893"/>
                    <a:pt x="3463013" y="2636527"/>
                  </a:cubicBezTo>
                  <a:cubicBezTo>
                    <a:pt x="3466779" y="2647071"/>
                    <a:pt x="3478847" y="2652361"/>
                    <a:pt x="3486764" y="2660278"/>
                  </a:cubicBezTo>
                  <a:lnTo>
                    <a:pt x="3504577" y="2678091"/>
                  </a:lnTo>
                  <a:cubicBezTo>
                    <a:pt x="3506556" y="2697883"/>
                    <a:pt x="3506849" y="2717917"/>
                    <a:pt x="3510515" y="2737467"/>
                  </a:cubicBezTo>
                  <a:cubicBezTo>
                    <a:pt x="3512822" y="2749770"/>
                    <a:pt x="3522390" y="2773093"/>
                    <a:pt x="3522390" y="2773093"/>
                  </a:cubicBezTo>
                  <a:cubicBezTo>
                    <a:pt x="3520411" y="2779031"/>
                    <a:pt x="3520362" y="2786019"/>
                    <a:pt x="3516452" y="2790906"/>
                  </a:cubicBezTo>
                  <a:cubicBezTo>
                    <a:pt x="3511994" y="2796478"/>
                    <a:pt x="3504211" y="2798323"/>
                    <a:pt x="3498639" y="2802781"/>
                  </a:cubicBezTo>
                  <a:cubicBezTo>
                    <a:pt x="3475351" y="2821412"/>
                    <a:pt x="3499887" y="2810283"/>
                    <a:pt x="3468951" y="2820594"/>
                  </a:cubicBezTo>
                  <a:cubicBezTo>
                    <a:pt x="3458587" y="2851684"/>
                    <a:pt x="3467438" y="2833982"/>
                    <a:pt x="3433325" y="2868096"/>
                  </a:cubicBezTo>
                  <a:lnTo>
                    <a:pt x="3415512" y="2885909"/>
                  </a:lnTo>
                  <a:cubicBezTo>
                    <a:pt x="3405293" y="2916565"/>
                    <a:pt x="3417268" y="2894635"/>
                    <a:pt x="3385824" y="2915597"/>
                  </a:cubicBezTo>
                  <a:cubicBezTo>
                    <a:pt x="3381166" y="2918702"/>
                    <a:pt x="3379094" y="2925267"/>
                    <a:pt x="3373948" y="2927472"/>
                  </a:cubicBezTo>
                  <a:cubicBezTo>
                    <a:pt x="3358862" y="2933938"/>
                    <a:pt x="3287079" y="2939055"/>
                    <a:pt x="3284883" y="2939348"/>
                  </a:cubicBezTo>
                  <a:cubicBezTo>
                    <a:pt x="3274880" y="2940682"/>
                    <a:pt x="3264931" y="2942630"/>
                    <a:pt x="3255195" y="2945285"/>
                  </a:cubicBezTo>
                  <a:cubicBezTo>
                    <a:pt x="3243118" y="2948579"/>
                    <a:pt x="3219569" y="2957161"/>
                    <a:pt x="3219569" y="2957161"/>
                  </a:cubicBezTo>
                  <a:cubicBezTo>
                    <a:pt x="3203735" y="2955182"/>
                    <a:pt x="3187463" y="2955422"/>
                    <a:pt x="3172068" y="2951223"/>
                  </a:cubicBezTo>
                  <a:cubicBezTo>
                    <a:pt x="3165183" y="2949345"/>
                    <a:pt x="3160814" y="2942159"/>
                    <a:pt x="3154255" y="2939348"/>
                  </a:cubicBezTo>
                  <a:cubicBezTo>
                    <a:pt x="3146754" y="2936133"/>
                    <a:pt x="3138421" y="2935389"/>
                    <a:pt x="3130504" y="2933410"/>
                  </a:cubicBezTo>
                  <a:cubicBezTo>
                    <a:pt x="3118629" y="2925493"/>
                    <a:pt x="3108418" y="2914172"/>
                    <a:pt x="3094878" y="2909659"/>
                  </a:cubicBezTo>
                  <a:cubicBezTo>
                    <a:pt x="3083003" y="2905701"/>
                    <a:pt x="3069667" y="2904728"/>
                    <a:pt x="3059252" y="2897784"/>
                  </a:cubicBezTo>
                  <a:lnTo>
                    <a:pt x="3023626" y="2874033"/>
                  </a:lnTo>
                  <a:cubicBezTo>
                    <a:pt x="3017688" y="2870075"/>
                    <a:pt x="3012583" y="2864415"/>
                    <a:pt x="3005813" y="2862158"/>
                  </a:cubicBezTo>
                  <a:lnTo>
                    <a:pt x="2988000" y="2856220"/>
                  </a:lnTo>
                  <a:cubicBezTo>
                    <a:pt x="2867295" y="2866279"/>
                    <a:pt x="2935633" y="2838602"/>
                    <a:pt x="2910811" y="2879971"/>
                  </a:cubicBezTo>
                  <a:cubicBezTo>
                    <a:pt x="2907931" y="2884771"/>
                    <a:pt x="2902894" y="2887888"/>
                    <a:pt x="2898935" y="2891846"/>
                  </a:cubicBezTo>
                  <a:cubicBezTo>
                    <a:pt x="2896956" y="2897784"/>
                    <a:pt x="2896908" y="2904772"/>
                    <a:pt x="2892998" y="2909659"/>
                  </a:cubicBezTo>
                  <a:cubicBezTo>
                    <a:pt x="2888540" y="2915232"/>
                    <a:pt x="2880231" y="2916489"/>
                    <a:pt x="2875185" y="2921535"/>
                  </a:cubicBezTo>
                  <a:cubicBezTo>
                    <a:pt x="2870139" y="2926581"/>
                    <a:pt x="2867268" y="2933410"/>
                    <a:pt x="2863309" y="2939348"/>
                  </a:cubicBezTo>
                  <a:cubicBezTo>
                    <a:pt x="2861330" y="2945286"/>
                    <a:pt x="2863568" y="2956276"/>
                    <a:pt x="2857372" y="2957161"/>
                  </a:cubicBezTo>
                  <a:cubicBezTo>
                    <a:pt x="2830617" y="2960983"/>
                    <a:pt x="2823245" y="2941993"/>
                    <a:pt x="2803933" y="2933410"/>
                  </a:cubicBezTo>
                  <a:cubicBezTo>
                    <a:pt x="2776725" y="2921318"/>
                    <a:pt x="2743020" y="2916156"/>
                    <a:pt x="2714868" y="2909659"/>
                  </a:cubicBezTo>
                  <a:cubicBezTo>
                    <a:pt x="2706916" y="2907824"/>
                    <a:pt x="2699034" y="2905701"/>
                    <a:pt x="2691117" y="2903722"/>
                  </a:cubicBezTo>
                  <a:lnTo>
                    <a:pt x="2667366" y="2879971"/>
                  </a:lnTo>
                  <a:cubicBezTo>
                    <a:pt x="2661428" y="2874033"/>
                    <a:pt x="2654211" y="2869145"/>
                    <a:pt x="2649553" y="2862158"/>
                  </a:cubicBezTo>
                  <a:cubicBezTo>
                    <a:pt x="2645595" y="2856220"/>
                    <a:pt x="2642724" y="2849391"/>
                    <a:pt x="2637678" y="2844345"/>
                  </a:cubicBezTo>
                  <a:cubicBezTo>
                    <a:pt x="2620664" y="2827331"/>
                    <a:pt x="2621367" y="2836189"/>
                    <a:pt x="2602052" y="2826532"/>
                  </a:cubicBezTo>
                  <a:cubicBezTo>
                    <a:pt x="2553181" y="2802096"/>
                    <a:pt x="2623284" y="2825903"/>
                    <a:pt x="2554551" y="2808719"/>
                  </a:cubicBezTo>
                  <a:cubicBezTo>
                    <a:pt x="2524700" y="2801256"/>
                    <a:pt x="2547952" y="2805419"/>
                    <a:pt x="2518925" y="2790906"/>
                  </a:cubicBezTo>
                  <a:cubicBezTo>
                    <a:pt x="2513327" y="2788107"/>
                    <a:pt x="2507050" y="2786948"/>
                    <a:pt x="2501112" y="2784969"/>
                  </a:cubicBezTo>
                  <a:cubicBezTo>
                    <a:pt x="2497154" y="2781010"/>
                    <a:pt x="2494828" y="2773373"/>
                    <a:pt x="2489237" y="2773093"/>
                  </a:cubicBezTo>
                  <a:cubicBezTo>
                    <a:pt x="2388077" y="2768035"/>
                    <a:pt x="2405816" y="2755576"/>
                    <a:pt x="2370483" y="2790906"/>
                  </a:cubicBezTo>
                  <a:cubicBezTo>
                    <a:pt x="2366525" y="2798823"/>
                    <a:pt x="2363753" y="2807454"/>
                    <a:pt x="2358608" y="2814657"/>
                  </a:cubicBezTo>
                  <a:cubicBezTo>
                    <a:pt x="2352104" y="2823762"/>
                    <a:pt x="2333883" y="2839500"/>
                    <a:pt x="2322982" y="2844345"/>
                  </a:cubicBezTo>
                  <a:cubicBezTo>
                    <a:pt x="2311543" y="2849429"/>
                    <a:pt x="2287356" y="2856220"/>
                    <a:pt x="2287356" y="2856220"/>
                  </a:cubicBezTo>
                  <a:cubicBezTo>
                    <a:pt x="2283398" y="2860179"/>
                    <a:pt x="2279852" y="2864599"/>
                    <a:pt x="2275481" y="2868096"/>
                  </a:cubicBezTo>
                  <a:cubicBezTo>
                    <a:pt x="2269909" y="2872554"/>
                    <a:pt x="2262714" y="2874925"/>
                    <a:pt x="2257668" y="2879971"/>
                  </a:cubicBezTo>
                  <a:cubicBezTo>
                    <a:pt x="2252622" y="2885017"/>
                    <a:pt x="2250838" y="2892738"/>
                    <a:pt x="2245792" y="2897784"/>
                  </a:cubicBezTo>
                  <a:cubicBezTo>
                    <a:pt x="2232124" y="2911452"/>
                    <a:pt x="2222398" y="2911054"/>
                    <a:pt x="2204229" y="2915597"/>
                  </a:cubicBezTo>
                  <a:cubicBezTo>
                    <a:pt x="2200270" y="2919555"/>
                    <a:pt x="2197360" y="2924968"/>
                    <a:pt x="2192353" y="2927472"/>
                  </a:cubicBezTo>
                  <a:cubicBezTo>
                    <a:pt x="2181157" y="2933070"/>
                    <a:pt x="2156728" y="2939348"/>
                    <a:pt x="2156728" y="2939348"/>
                  </a:cubicBezTo>
                  <a:cubicBezTo>
                    <a:pt x="2142609" y="2981703"/>
                    <a:pt x="2162629" y="2930497"/>
                    <a:pt x="2132977" y="2974974"/>
                  </a:cubicBezTo>
                  <a:cubicBezTo>
                    <a:pt x="2129505" y="2980182"/>
                    <a:pt x="2131926" y="2988877"/>
                    <a:pt x="2127039" y="2992787"/>
                  </a:cubicBezTo>
                  <a:cubicBezTo>
                    <a:pt x="2120667" y="2997885"/>
                    <a:pt x="2111135" y="2996482"/>
                    <a:pt x="2103289" y="2998724"/>
                  </a:cubicBezTo>
                  <a:cubicBezTo>
                    <a:pt x="2082907" y="3004547"/>
                    <a:pt x="2082833" y="3005984"/>
                    <a:pt x="2061725" y="3016537"/>
                  </a:cubicBezTo>
                  <a:cubicBezTo>
                    <a:pt x="2059746" y="3024454"/>
                    <a:pt x="2058029" y="3032441"/>
                    <a:pt x="2055787" y="3040288"/>
                  </a:cubicBezTo>
                  <a:cubicBezTo>
                    <a:pt x="2043748" y="3082425"/>
                    <a:pt x="2047604" y="3058274"/>
                    <a:pt x="1972660" y="3064039"/>
                  </a:cubicBezTo>
                  <a:cubicBezTo>
                    <a:pt x="1966722" y="3067997"/>
                    <a:pt x="1960329" y="3071346"/>
                    <a:pt x="1954847" y="3075914"/>
                  </a:cubicBezTo>
                  <a:cubicBezTo>
                    <a:pt x="1948396" y="3081290"/>
                    <a:pt x="1944831" y="3090608"/>
                    <a:pt x="1937034" y="3093727"/>
                  </a:cubicBezTo>
                  <a:cubicBezTo>
                    <a:pt x="1924040" y="3098925"/>
                    <a:pt x="1909325" y="3097686"/>
                    <a:pt x="1895470" y="3099665"/>
                  </a:cubicBezTo>
                  <a:cubicBezTo>
                    <a:pt x="1782269" y="3137394"/>
                    <a:pt x="1906526" y="3098315"/>
                    <a:pt x="1580774" y="3093727"/>
                  </a:cubicBezTo>
                  <a:cubicBezTo>
                    <a:pt x="1539167" y="3093141"/>
                    <a:pt x="1497647" y="3097686"/>
                    <a:pt x="1456083" y="3099665"/>
                  </a:cubicBezTo>
                  <a:cubicBezTo>
                    <a:pt x="1450145" y="3101644"/>
                    <a:pt x="1444529" y="3105602"/>
                    <a:pt x="1438270" y="3105602"/>
                  </a:cubicBezTo>
                  <a:cubicBezTo>
                    <a:pt x="1431500" y="3105602"/>
                    <a:pt x="1395854" y="3099851"/>
                    <a:pt x="1384831" y="3093727"/>
                  </a:cubicBezTo>
                  <a:cubicBezTo>
                    <a:pt x="1372355" y="3086796"/>
                    <a:pt x="1349205" y="3069976"/>
                    <a:pt x="1349205" y="3069976"/>
                  </a:cubicBezTo>
                  <a:cubicBezTo>
                    <a:pt x="1345247" y="3064038"/>
                    <a:pt x="1340228" y="3058684"/>
                    <a:pt x="1337330" y="3052163"/>
                  </a:cubicBezTo>
                  <a:cubicBezTo>
                    <a:pt x="1315498" y="3003040"/>
                    <a:pt x="1337968" y="3029049"/>
                    <a:pt x="1313579" y="3004662"/>
                  </a:cubicBezTo>
                  <a:cubicBezTo>
                    <a:pt x="1311600" y="2998724"/>
                    <a:pt x="1307642" y="2993108"/>
                    <a:pt x="1307642" y="2986849"/>
                  </a:cubicBezTo>
                  <a:cubicBezTo>
                    <a:pt x="1307642" y="2970892"/>
                    <a:pt x="1311153" y="2955119"/>
                    <a:pt x="1313579" y="2939348"/>
                  </a:cubicBezTo>
                  <a:cubicBezTo>
                    <a:pt x="1317673" y="2912735"/>
                    <a:pt x="1318230" y="2913519"/>
                    <a:pt x="1325455" y="2891846"/>
                  </a:cubicBezTo>
                  <a:cubicBezTo>
                    <a:pt x="1317418" y="2831572"/>
                    <a:pt x="1329054" y="2819157"/>
                    <a:pt x="1301704" y="2784969"/>
                  </a:cubicBezTo>
                  <a:cubicBezTo>
                    <a:pt x="1298207" y="2780598"/>
                    <a:pt x="1293787" y="2777052"/>
                    <a:pt x="1289829" y="2773093"/>
                  </a:cubicBezTo>
                  <a:cubicBezTo>
                    <a:pt x="1291808" y="2757259"/>
                    <a:pt x="1291181" y="2740876"/>
                    <a:pt x="1295766" y="2725592"/>
                  </a:cubicBezTo>
                  <a:cubicBezTo>
                    <a:pt x="1297375" y="2720230"/>
                    <a:pt x="1304762" y="2718517"/>
                    <a:pt x="1307642" y="2713717"/>
                  </a:cubicBezTo>
                  <a:cubicBezTo>
                    <a:pt x="1310862" y="2708350"/>
                    <a:pt x="1311600" y="2701842"/>
                    <a:pt x="1313579" y="2695904"/>
                  </a:cubicBezTo>
                  <a:cubicBezTo>
                    <a:pt x="1311600" y="2672153"/>
                    <a:pt x="1314189" y="2647568"/>
                    <a:pt x="1307642" y="2624652"/>
                  </a:cubicBezTo>
                  <a:cubicBezTo>
                    <a:pt x="1305682" y="2617790"/>
                    <a:pt x="1295402" y="2617234"/>
                    <a:pt x="1289829" y="2612776"/>
                  </a:cubicBezTo>
                  <a:cubicBezTo>
                    <a:pt x="1285458" y="2609279"/>
                    <a:pt x="1283539" y="2601265"/>
                    <a:pt x="1277953" y="2600901"/>
                  </a:cubicBezTo>
                  <a:cubicBezTo>
                    <a:pt x="1191030" y="2595232"/>
                    <a:pt x="1103782" y="2596942"/>
                    <a:pt x="1016696" y="2594963"/>
                  </a:cubicBezTo>
                  <a:cubicBezTo>
                    <a:pt x="979023" y="2585546"/>
                    <a:pt x="981554" y="2583408"/>
                    <a:pt x="927631" y="2594963"/>
                  </a:cubicBezTo>
                  <a:cubicBezTo>
                    <a:pt x="920653" y="2596458"/>
                    <a:pt x="916377" y="2604028"/>
                    <a:pt x="909818" y="2606839"/>
                  </a:cubicBezTo>
                  <a:cubicBezTo>
                    <a:pt x="902318" y="2610054"/>
                    <a:pt x="893985" y="2610797"/>
                    <a:pt x="886068" y="2612776"/>
                  </a:cubicBezTo>
                  <a:cubicBezTo>
                    <a:pt x="758443" y="2587252"/>
                    <a:pt x="870867" y="2615152"/>
                    <a:pt x="802940" y="2589026"/>
                  </a:cubicBezTo>
                  <a:cubicBezTo>
                    <a:pt x="785415" y="2582286"/>
                    <a:pt x="749502" y="2571213"/>
                    <a:pt x="749502" y="2571213"/>
                  </a:cubicBezTo>
                  <a:cubicBezTo>
                    <a:pt x="712940" y="2516372"/>
                    <a:pt x="759601" y="2583839"/>
                    <a:pt x="725751" y="2541524"/>
                  </a:cubicBezTo>
                  <a:cubicBezTo>
                    <a:pt x="695801" y="2504084"/>
                    <a:pt x="730666" y="2540500"/>
                    <a:pt x="702000" y="2511836"/>
                  </a:cubicBezTo>
                  <a:cubicBezTo>
                    <a:pt x="698042" y="2476210"/>
                    <a:pt x="696832" y="2440170"/>
                    <a:pt x="690125" y="2404958"/>
                  </a:cubicBezTo>
                  <a:cubicBezTo>
                    <a:pt x="688790" y="2397948"/>
                    <a:pt x="681441" y="2393528"/>
                    <a:pt x="678250" y="2387145"/>
                  </a:cubicBezTo>
                  <a:cubicBezTo>
                    <a:pt x="675451" y="2381547"/>
                    <a:pt x="674777" y="2375085"/>
                    <a:pt x="672312" y="2369332"/>
                  </a:cubicBezTo>
                  <a:cubicBezTo>
                    <a:pt x="666682" y="2356196"/>
                    <a:pt x="657739" y="2339242"/>
                    <a:pt x="648561" y="2327769"/>
                  </a:cubicBezTo>
                  <a:cubicBezTo>
                    <a:pt x="645064" y="2323398"/>
                    <a:pt x="640644" y="2319852"/>
                    <a:pt x="636686" y="2315893"/>
                  </a:cubicBezTo>
                  <a:cubicBezTo>
                    <a:pt x="625404" y="2282048"/>
                    <a:pt x="639457" y="2308372"/>
                    <a:pt x="595122" y="2286205"/>
                  </a:cubicBezTo>
                  <a:cubicBezTo>
                    <a:pt x="587205" y="2282247"/>
                    <a:pt x="578574" y="2279475"/>
                    <a:pt x="571372" y="2274330"/>
                  </a:cubicBezTo>
                  <a:cubicBezTo>
                    <a:pt x="564539" y="2269449"/>
                    <a:pt x="560546" y="2261175"/>
                    <a:pt x="553559" y="2256517"/>
                  </a:cubicBezTo>
                  <a:cubicBezTo>
                    <a:pt x="548351" y="2253045"/>
                    <a:pt x="541818" y="2252097"/>
                    <a:pt x="535746" y="2250579"/>
                  </a:cubicBezTo>
                  <a:lnTo>
                    <a:pt x="488244" y="2238704"/>
                  </a:lnTo>
                  <a:cubicBezTo>
                    <a:pt x="484286" y="2232766"/>
                    <a:pt x="481941" y="2225349"/>
                    <a:pt x="476369" y="2220891"/>
                  </a:cubicBezTo>
                  <a:cubicBezTo>
                    <a:pt x="471482" y="2216981"/>
                    <a:pt x="462982" y="2219379"/>
                    <a:pt x="458556" y="2214953"/>
                  </a:cubicBezTo>
                  <a:cubicBezTo>
                    <a:pt x="454130" y="2210527"/>
                    <a:pt x="454816" y="2203000"/>
                    <a:pt x="452618" y="2197140"/>
                  </a:cubicBezTo>
                  <a:cubicBezTo>
                    <a:pt x="448876" y="2187160"/>
                    <a:pt x="444701" y="2177348"/>
                    <a:pt x="440743" y="2167452"/>
                  </a:cubicBezTo>
                  <a:cubicBezTo>
                    <a:pt x="426795" y="2041916"/>
                    <a:pt x="440203" y="2094578"/>
                    <a:pt x="411055" y="2007135"/>
                  </a:cubicBezTo>
                  <a:cubicBezTo>
                    <a:pt x="403347" y="1984012"/>
                    <a:pt x="409542" y="1993747"/>
                    <a:pt x="393242" y="1977446"/>
                  </a:cubicBezTo>
                  <a:lnTo>
                    <a:pt x="381366" y="1929945"/>
                  </a:lnTo>
                  <a:cubicBezTo>
                    <a:pt x="379387" y="1922028"/>
                    <a:pt x="378010" y="1913936"/>
                    <a:pt x="375429" y="1906194"/>
                  </a:cubicBezTo>
                  <a:cubicBezTo>
                    <a:pt x="373450" y="1900256"/>
                    <a:pt x="374584" y="1892019"/>
                    <a:pt x="369491" y="1888381"/>
                  </a:cubicBezTo>
                  <a:cubicBezTo>
                    <a:pt x="359305" y="1881105"/>
                    <a:pt x="333865" y="1876506"/>
                    <a:pt x="333865" y="1876506"/>
                  </a:cubicBezTo>
                  <a:cubicBezTo>
                    <a:pt x="273849" y="1786480"/>
                    <a:pt x="338804" y="1878868"/>
                    <a:pt x="292302" y="1823067"/>
                  </a:cubicBezTo>
                  <a:cubicBezTo>
                    <a:pt x="287733" y="1817585"/>
                    <a:pt x="286364" y="1809212"/>
                    <a:pt x="280426" y="1805254"/>
                  </a:cubicBezTo>
                  <a:cubicBezTo>
                    <a:pt x="273636" y="1800728"/>
                    <a:pt x="264705" y="1800777"/>
                    <a:pt x="256676" y="1799317"/>
                  </a:cubicBezTo>
                  <a:cubicBezTo>
                    <a:pt x="242906" y="1796813"/>
                    <a:pt x="228917" y="1795680"/>
                    <a:pt x="215112" y="1793379"/>
                  </a:cubicBezTo>
                  <a:cubicBezTo>
                    <a:pt x="205157" y="1791720"/>
                    <a:pt x="195320" y="1789420"/>
                    <a:pt x="185424" y="1787441"/>
                  </a:cubicBezTo>
                  <a:cubicBezTo>
                    <a:pt x="181465" y="1781503"/>
                    <a:pt x="175599" y="1776463"/>
                    <a:pt x="173548" y="1769628"/>
                  </a:cubicBezTo>
                  <a:cubicBezTo>
                    <a:pt x="169527" y="1756223"/>
                    <a:pt x="169912" y="1741870"/>
                    <a:pt x="167611" y="1728065"/>
                  </a:cubicBezTo>
                  <a:cubicBezTo>
                    <a:pt x="165952" y="1718110"/>
                    <a:pt x="164328" y="1708113"/>
                    <a:pt x="161673" y="1698376"/>
                  </a:cubicBezTo>
                  <a:cubicBezTo>
                    <a:pt x="160863" y="1695405"/>
                    <a:pt x="152910" y="1654622"/>
                    <a:pt x="137922" y="1650875"/>
                  </a:cubicBezTo>
                  <a:cubicBezTo>
                    <a:pt x="118625" y="1646051"/>
                    <a:pt x="98338" y="1646916"/>
                    <a:pt x="78546" y="1644937"/>
                  </a:cubicBezTo>
                  <a:cubicBezTo>
                    <a:pt x="72850" y="1643038"/>
                    <a:pt x="44406" y="1635294"/>
                    <a:pt x="42920" y="1627124"/>
                  </a:cubicBezTo>
                  <a:cubicBezTo>
                    <a:pt x="39714" y="1609491"/>
                    <a:pt x="45911" y="1591364"/>
                    <a:pt x="48857" y="1573685"/>
                  </a:cubicBezTo>
                  <a:cubicBezTo>
                    <a:pt x="49886" y="1567511"/>
                    <a:pt x="51323" y="1561080"/>
                    <a:pt x="54795" y="1555872"/>
                  </a:cubicBezTo>
                  <a:cubicBezTo>
                    <a:pt x="59453" y="1548885"/>
                    <a:pt x="67453" y="1544687"/>
                    <a:pt x="72608" y="1538059"/>
                  </a:cubicBezTo>
                  <a:cubicBezTo>
                    <a:pt x="81370" y="1526793"/>
                    <a:pt x="96359" y="1502433"/>
                    <a:pt x="96359" y="1502433"/>
                  </a:cubicBezTo>
                  <a:cubicBezTo>
                    <a:pt x="98338" y="1468786"/>
                    <a:pt x="97937" y="1434915"/>
                    <a:pt x="102296" y="1401493"/>
                  </a:cubicBezTo>
                  <a:cubicBezTo>
                    <a:pt x="103915" y="1389080"/>
                    <a:pt x="110214" y="1377742"/>
                    <a:pt x="114172" y="1365867"/>
                  </a:cubicBezTo>
                  <a:lnTo>
                    <a:pt x="120109" y="1348054"/>
                  </a:lnTo>
                  <a:cubicBezTo>
                    <a:pt x="122088" y="1330241"/>
                    <a:pt x="122932" y="1312265"/>
                    <a:pt x="126047" y="1294615"/>
                  </a:cubicBezTo>
                  <a:cubicBezTo>
                    <a:pt x="128883" y="1278542"/>
                    <a:pt x="133964" y="1262948"/>
                    <a:pt x="137922" y="1247114"/>
                  </a:cubicBezTo>
                  <a:cubicBezTo>
                    <a:pt x="142640" y="1228243"/>
                    <a:pt x="145799" y="1211062"/>
                    <a:pt x="155735" y="1193675"/>
                  </a:cubicBezTo>
                  <a:cubicBezTo>
                    <a:pt x="158513" y="1188814"/>
                    <a:pt x="162811" y="1184680"/>
                    <a:pt x="167611" y="1181800"/>
                  </a:cubicBezTo>
                  <a:cubicBezTo>
                    <a:pt x="178856" y="1175053"/>
                    <a:pt x="213853" y="1171124"/>
                    <a:pt x="221050" y="1169924"/>
                  </a:cubicBezTo>
                  <a:cubicBezTo>
                    <a:pt x="225008" y="1163986"/>
                    <a:pt x="230419" y="1158793"/>
                    <a:pt x="232925" y="1152111"/>
                  </a:cubicBezTo>
                  <a:cubicBezTo>
                    <a:pt x="240565" y="1131737"/>
                    <a:pt x="243549" y="1065863"/>
                    <a:pt x="244800" y="1057109"/>
                  </a:cubicBezTo>
                  <a:cubicBezTo>
                    <a:pt x="245834" y="1049873"/>
                    <a:pt x="262506" y="1009875"/>
                    <a:pt x="262613" y="1009607"/>
                  </a:cubicBezTo>
                  <a:cubicBezTo>
                    <a:pt x="264592" y="997732"/>
                    <a:pt x="262578" y="984434"/>
                    <a:pt x="268551" y="973981"/>
                  </a:cubicBezTo>
                  <a:cubicBezTo>
                    <a:pt x="271656" y="968547"/>
                    <a:pt x="280346" y="969763"/>
                    <a:pt x="286364" y="968044"/>
                  </a:cubicBezTo>
                  <a:cubicBezTo>
                    <a:pt x="294211" y="965802"/>
                    <a:pt x="302198" y="964085"/>
                    <a:pt x="310115" y="962106"/>
                  </a:cubicBezTo>
                  <a:cubicBezTo>
                    <a:pt x="312094" y="956168"/>
                    <a:pt x="316052" y="950552"/>
                    <a:pt x="316052" y="944293"/>
                  </a:cubicBezTo>
                  <a:cubicBezTo>
                    <a:pt x="316052" y="856017"/>
                    <a:pt x="319603" y="871816"/>
                    <a:pt x="304177" y="825540"/>
                  </a:cubicBezTo>
                  <a:cubicBezTo>
                    <a:pt x="306156" y="813665"/>
                    <a:pt x="304731" y="800682"/>
                    <a:pt x="310115" y="789914"/>
                  </a:cubicBezTo>
                  <a:cubicBezTo>
                    <a:pt x="313306" y="783531"/>
                    <a:pt x="324146" y="784090"/>
                    <a:pt x="327928" y="778039"/>
                  </a:cubicBezTo>
                  <a:cubicBezTo>
                    <a:pt x="334562" y="767424"/>
                    <a:pt x="339803" y="742413"/>
                    <a:pt x="339803" y="742413"/>
                  </a:cubicBezTo>
                  <a:cubicBezTo>
                    <a:pt x="335845" y="720641"/>
                    <a:pt x="332996" y="698638"/>
                    <a:pt x="327928" y="677098"/>
                  </a:cubicBezTo>
                  <a:cubicBezTo>
                    <a:pt x="325061" y="664913"/>
                    <a:pt x="327928" y="645430"/>
                    <a:pt x="316052" y="641472"/>
                  </a:cubicBezTo>
                  <a:lnTo>
                    <a:pt x="298239" y="635535"/>
                  </a:lnTo>
                  <a:cubicBezTo>
                    <a:pt x="287193" y="624488"/>
                    <a:pt x="283534" y="619275"/>
                    <a:pt x="268551" y="611784"/>
                  </a:cubicBezTo>
                  <a:cubicBezTo>
                    <a:pt x="219385" y="587201"/>
                    <a:pt x="283974" y="628003"/>
                    <a:pt x="232925" y="593971"/>
                  </a:cubicBezTo>
                  <a:cubicBezTo>
                    <a:pt x="230946" y="588033"/>
                    <a:pt x="230830" y="581098"/>
                    <a:pt x="226987" y="576158"/>
                  </a:cubicBezTo>
                  <a:cubicBezTo>
                    <a:pt x="158912" y="488633"/>
                    <a:pt x="224335" y="585377"/>
                    <a:pt x="155735" y="516781"/>
                  </a:cubicBezTo>
                  <a:cubicBezTo>
                    <a:pt x="117993" y="479041"/>
                    <a:pt x="159880" y="519247"/>
                    <a:pt x="114172" y="481156"/>
                  </a:cubicBezTo>
                  <a:cubicBezTo>
                    <a:pt x="109871" y="477572"/>
                    <a:pt x="107303" y="471784"/>
                    <a:pt x="102296" y="469280"/>
                  </a:cubicBezTo>
                  <a:cubicBezTo>
                    <a:pt x="78774" y="457519"/>
                    <a:pt x="56391" y="455692"/>
                    <a:pt x="31044" y="451467"/>
                  </a:cubicBezTo>
                  <a:cubicBezTo>
                    <a:pt x="19618" y="417185"/>
                    <a:pt x="25288" y="438345"/>
                    <a:pt x="19169" y="380215"/>
                  </a:cubicBezTo>
                  <a:cubicBezTo>
                    <a:pt x="17087" y="360434"/>
                    <a:pt x="15428" y="340608"/>
                    <a:pt x="13231" y="320839"/>
                  </a:cubicBezTo>
                  <a:cubicBezTo>
                    <a:pt x="11469" y="304979"/>
                    <a:pt x="8518" y="289247"/>
                    <a:pt x="7294" y="273337"/>
                  </a:cubicBezTo>
                  <a:cubicBezTo>
                    <a:pt x="6535" y="263470"/>
                    <a:pt x="-3592" y="263441"/>
                    <a:pt x="1356" y="255524"/>
                  </a:cubicBezTo>
                  <a:close/>
                </a:path>
              </a:pathLst>
            </a:cu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0867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733256"/>
            <a:ext cx="7848872" cy="103797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После смерти Ольгерда, у которого было 12 сыновей, усилилась борьба за престол. Великим князем литовским стал Ягайло (1377-1392 гг.) – старший сын от второго брака Ольгерда с тверской княжной. Его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княже-ние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характеризовалось междоусобными войнами.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44624"/>
            <a:ext cx="7592888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за великое княжение после смерти Ольгерда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6300192" y="3312836"/>
            <a:ext cx="936104" cy="41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Ягайло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7170" name="Picture 2" descr="Картинки по запросу ягайл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29" y="1500981"/>
            <a:ext cx="4032448" cy="404255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1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789040"/>
            <a:ext cx="4104456" cy="29821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Ягайло боялся соперничества со сто-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роны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своего брата Андрея Полоцкого (старшего сына Ольгерда от первого брака с витебской княжной) в борьбе за великокняжескую власть. Андрей Полоцкий не признал Ягайло вели-ким князем. Князь Андрей Полоцкий, которого Ягайло изгнал из Полоцка, вынужден был поступить на службу к московскому князю Дмитрию Ива-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новичу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В 1380 г. они участвовали в Куликовской битве против хана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Зо-лотой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Орды Мамая.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44624"/>
            <a:ext cx="7592888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за великое княжение после смерти Ольгерда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62785" y="1412776"/>
            <a:ext cx="4104456" cy="41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Памятник Андрею Полоцкому в Полоцке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9218" name="Picture 2" descr="Картинки по запросу андрэй полацкі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44" y="1484784"/>
            <a:ext cx="3456384" cy="518457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4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419598"/>
            <a:ext cx="7776864" cy="235163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Борьба с Золотой Ордой представляла внешнюю опасность как для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бе-лорусского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так и для русского народа. На русских землях кочевники-за-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воеватели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установили свою власть и руководили посредством выдачи местным князьям грамот - ярлыков на право сбора дани для передачи хану либо собирали её сами. На белорусские земли ордынцы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осущест-вляли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частые нападения, грабили местных жителей, брали их в плен, но своей власти так и не установили. В Куликовской битве Ягайло, кото-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рый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считал Мамая своим союзником, пришёл к нему на помощь, но при этом занял позицию ожидания, и когда увидел, что ордынцы уступают, не стал их поддерживать.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44624"/>
            <a:ext cx="7592888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за великое княжение после смерти Ольгерда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31640" y="2721199"/>
            <a:ext cx="2849175" cy="41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Монголо-татары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42" name="Picture 2" descr="Картинки по запросу монголо-татар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41643"/>
            <a:ext cx="4435252" cy="2977956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46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924944"/>
            <a:ext cx="3672408" cy="384629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Борьба за великое княжение так-же шла между Ягайло и его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дя-дей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Кейстутом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(братом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Ольгер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-да), который правил западной частью ВКЛ. Ягайло обманом пригласил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Кейстута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вместе с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-ном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Витовтом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Кревский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замок, где взял их в плен.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Кейстут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по приказу Ягайло был вероломно задушен.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Витовт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чудом сбежал из-под стражи, переодевшись в одежду служанки, которая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вмес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-те с женой навещала его в темни-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це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Кревского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замка. Таким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обра-зом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ВКЛ оказалось втянутым во внутриполитическую борьбу за великокняжескую власть.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44624"/>
            <a:ext cx="7592888" cy="8640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за великое княжение после смерти Ольгерда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954302" y="1298247"/>
            <a:ext cx="1048975" cy="418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Кейстут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1266" name="Picture 2" descr="Кейсту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77" y="1412776"/>
            <a:ext cx="3901641" cy="5256584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116632"/>
            <a:ext cx="7592888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План</a:t>
            </a:r>
            <a:endParaRPr lang="ru-RU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187624" y="1600200"/>
            <a:ext cx="7736904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Княжение великого князя литовского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Гедимина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Укрепление единовластия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Государственный строй ВКЛ</a:t>
            </a:r>
            <a:endParaRPr lang="ru-RU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Политическое развитие ВКЛ в 1345-1377 гг.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Борьба за великое княжение после смерти Ольгерда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41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01208"/>
            <a:ext cx="7848872" cy="14700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Княжение великого князя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занимает период 1316-1341 гг. Вся его деятельность была направлена на усиление ВКЛ и расширение его территории. До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государство не имело постоянной столицы: ею считался замок, где жил великий князь. До 1320 г. это был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Новогрудок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а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жил в Старых Троках. В 1323 г.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основал столицу в Вильно, которая была стольным городом до конца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XVIII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26985"/>
            <a:ext cx="7592888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Княжение великого князя Литовского </a:t>
            </a:r>
            <a:r>
              <a:rPr lang="ru-RU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Гедимина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044249" y="1283467"/>
            <a:ext cx="202526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ВКЛ при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Гедимине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98"/>
          <a:stretch/>
        </p:blipFill>
        <p:spPr bwMode="auto">
          <a:xfrm>
            <a:off x="5069515" y="1382946"/>
            <a:ext cx="3833950" cy="3846253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5-конечная звезда 15"/>
          <p:cNvSpPr/>
          <p:nvPr/>
        </p:nvSpPr>
        <p:spPr>
          <a:xfrm>
            <a:off x="6489162" y="3687800"/>
            <a:ext cx="297074" cy="28309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2536266" y="4862195"/>
            <a:ext cx="1015965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6196205" y="3164523"/>
            <a:ext cx="297074" cy="28309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>
            <a:off x="6348351" y="3154920"/>
            <a:ext cx="297074" cy="283098"/>
          </a:xfrm>
          <a:prstGeom prst="star5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Гедимин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441" y="1781230"/>
            <a:ext cx="3679615" cy="3071130"/>
          </a:xfrm>
          <a:prstGeom prst="rect">
            <a:avLst/>
          </a:prstGeom>
          <a:ln w="28575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03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140968"/>
            <a:ext cx="3940460" cy="363026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Существует легенда, связанная с этим историческим фактом.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Однаж-ды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после охоты князь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при-лёг отдохнуть, и приснился ему большой железный волк, который так громко выл, что было слышно повсюду. Объяснение этому сну да-ли следующее: на горе, где стоял волк, надо построить город-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кре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пость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неприступный, как желез-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ный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волк, а слава о нём разойдётся далеко, как вой волка, который слышали все люди в окрестности. Название нового города связано с рекой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Вилией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возле которой он возник.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26985"/>
            <a:ext cx="7592888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Княжение великого князя Литовского </a:t>
            </a:r>
            <a:r>
              <a:rPr lang="ru-RU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Гедимина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35696" y="1270297"/>
            <a:ext cx="3463316" cy="56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Строительство Вильно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Гедимином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Гравюра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XIX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в.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1425343"/>
            <a:ext cx="3761378" cy="5271003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68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17232"/>
            <a:ext cx="7848872" cy="12540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состав ВКЛ вошла большая часть белорусских земель. Его территория увеличилась примерно в три раза. Это почти 80%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совре-менной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территории Беларуси. Примерно три четверти населения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кня-жества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до середины 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XIV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в. учёные относят к белорусскому этносу (бело-русской народности).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0"/>
            <a:ext cx="7592888" cy="908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Княжение великого князя Литовского </a:t>
            </a:r>
            <a:r>
              <a:rPr lang="ru-RU" sz="29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Гедимина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043607" y="3148124"/>
            <a:ext cx="1428081" cy="561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ВКЛ при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Гедимине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689" y="1484784"/>
            <a:ext cx="6470513" cy="3888432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3779912" y="3289918"/>
            <a:ext cx="297074" cy="283098"/>
          </a:xfrm>
          <a:prstGeom prst="star5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2662518" y="2707341"/>
            <a:ext cx="3030950" cy="2718733"/>
          </a:xfrm>
          <a:custGeom>
            <a:avLst/>
            <a:gdLst>
              <a:gd name="connsiteX0" fmla="*/ 0 w 3030950"/>
              <a:gd name="connsiteY0" fmla="*/ 0 h 2718733"/>
              <a:gd name="connsiteX1" fmla="*/ 62753 w 3030950"/>
              <a:gd name="connsiteY1" fmla="*/ 71718 h 2718733"/>
              <a:gd name="connsiteX2" fmla="*/ 89647 w 3030950"/>
              <a:gd name="connsiteY2" fmla="*/ 89647 h 2718733"/>
              <a:gd name="connsiteX3" fmla="*/ 107576 w 3030950"/>
              <a:gd name="connsiteY3" fmla="*/ 170330 h 2718733"/>
              <a:gd name="connsiteX4" fmla="*/ 143435 w 3030950"/>
              <a:gd name="connsiteY4" fmla="*/ 251012 h 2718733"/>
              <a:gd name="connsiteX5" fmla="*/ 170329 w 3030950"/>
              <a:gd name="connsiteY5" fmla="*/ 277906 h 2718733"/>
              <a:gd name="connsiteX6" fmla="*/ 206188 w 3030950"/>
              <a:gd name="connsiteY6" fmla="*/ 286871 h 2718733"/>
              <a:gd name="connsiteX7" fmla="*/ 224117 w 3030950"/>
              <a:gd name="connsiteY7" fmla="*/ 313765 h 2718733"/>
              <a:gd name="connsiteX8" fmla="*/ 259976 w 3030950"/>
              <a:gd name="connsiteY8" fmla="*/ 376518 h 2718733"/>
              <a:gd name="connsiteX9" fmla="*/ 322729 w 3030950"/>
              <a:gd name="connsiteY9" fmla="*/ 394447 h 2718733"/>
              <a:gd name="connsiteX10" fmla="*/ 376517 w 3030950"/>
              <a:gd name="connsiteY10" fmla="*/ 412377 h 2718733"/>
              <a:gd name="connsiteX11" fmla="*/ 394447 w 3030950"/>
              <a:gd name="connsiteY11" fmla="*/ 430306 h 2718733"/>
              <a:gd name="connsiteX12" fmla="*/ 412376 w 3030950"/>
              <a:gd name="connsiteY12" fmla="*/ 484094 h 2718733"/>
              <a:gd name="connsiteX13" fmla="*/ 421341 w 3030950"/>
              <a:gd name="connsiteY13" fmla="*/ 510988 h 2718733"/>
              <a:gd name="connsiteX14" fmla="*/ 439270 w 3030950"/>
              <a:gd name="connsiteY14" fmla="*/ 537883 h 2718733"/>
              <a:gd name="connsiteX15" fmla="*/ 457200 w 3030950"/>
              <a:gd name="connsiteY15" fmla="*/ 591671 h 2718733"/>
              <a:gd name="connsiteX16" fmla="*/ 439270 w 3030950"/>
              <a:gd name="connsiteY16" fmla="*/ 860612 h 2718733"/>
              <a:gd name="connsiteX17" fmla="*/ 385482 w 3030950"/>
              <a:gd name="connsiteY17" fmla="*/ 878541 h 2718733"/>
              <a:gd name="connsiteX18" fmla="*/ 358588 w 3030950"/>
              <a:gd name="connsiteY18" fmla="*/ 896471 h 2718733"/>
              <a:gd name="connsiteX19" fmla="*/ 394447 w 3030950"/>
              <a:gd name="connsiteY19" fmla="*/ 941294 h 2718733"/>
              <a:gd name="connsiteX20" fmla="*/ 412376 w 3030950"/>
              <a:gd name="connsiteY20" fmla="*/ 959224 h 2718733"/>
              <a:gd name="connsiteX21" fmla="*/ 421341 w 3030950"/>
              <a:gd name="connsiteY21" fmla="*/ 1039906 h 2718733"/>
              <a:gd name="connsiteX22" fmla="*/ 430306 w 3030950"/>
              <a:gd name="connsiteY22" fmla="*/ 1066800 h 2718733"/>
              <a:gd name="connsiteX23" fmla="*/ 394447 w 3030950"/>
              <a:gd name="connsiteY23" fmla="*/ 1111624 h 2718733"/>
              <a:gd name="connsiteX24" fmla="*/ 367553 w 3030950"/>
              <a:gd name="connsiteY24" fmla="*/ 1120588 h 2718733"/>
              <a:gd name="connsiteX25" fmla="*/ 331694 w 3030950"/>
              <a:gd name="connsiteY25" fmla="*/ 1201271 h 2718733"/>
              <a:gd name="connsiteX26" fmla="*/ 313764 w 3030950"/>
              <a:gd name="connsiteY26" fmla="*/ 1219200 h 2718733"/>
              <a:gd name="connsiteX27" fmla="*/ 322729 w 3030950"/>
              <a:gd name="connsiteY27" fmla="*/ 1255059 h 2718733"/>
              <a:gd name="connsiteX28" fmla="*/ 385482 w 3030950"/>
              <a:gd name="connsiteY28" fmla="*/ 1281953 h 2718733"/>
              <a:gd name="connsiteX29" fmla="*/ 376517 w 3030950"/>
              <a:gd name="connsiteY29" fmla="*/ 1326777 h 2718733"/>
              <a:gd name="connsiteX30" fmla="*/ 313764 w 3030950"/>
              <a:gd name="connsiteY30" fmla="*/ 1380565 h 2718733"/>
              <a:gd name="connsiteX31" fmla="*/ 313764 w 3030950"/>
              <a:gd name="connsiteY31" fmla="*/ 1452283 h 2718733"/>
              <a:gd name="connsiteX32" fmla="*/ 331694 w 3030950"/>
              <a:gd name="connsiteY32" fmla="*/ 1470212 h 2718733"/>
              <a:gd name="connsiteX33" fmla="*/ 340658 w 3030950"/>
              <a:gd name="connsiteY33" fmla="*/ 1532965 h 2718733"/>
              <a:gd name="connsiteX34" fmla="*/ 277906 w 3030950"/>
              <a:gd name="connsiteY34" fmla="*/ 1559859 h 2718733"/>
              <a:gd name="connsiteX35" fmla="*/ 242047 w 3030950"/>
              <a:gd name="connsiteY35" fmla="*/ 1595718 h 2718733"/>
              <a:gd name="connsiteX36" fmla="*/ 224117 w 3030950"/>
              <a:gd name="connsiteY36" fmla="*/ 1613647 h 2718733"/>
              <a:gd name="connsiteX37" fmla="*/ 215153 w 3030950"/>
              <a:gd name="connsiteY37" fmla="*/ 1640541 h 2718733"/>
              <a:gd name="connsiteX38" fmla="*/ 242047 w 3030950"/>
              <a:gd name="connsiteY38" fmla="*/ 1685365 h 2718733"/>
              <a:gd name="connsiteX39" fmla="*/ 251011 w 3030950"/>
              <a:gd name="connsiteY39" fmla="*/ 1712259 h 2718733"/>
              <a:gd name="connsiteX40" fmla="*/ 242047 w 3030950"/>
              <a:gd name="connsiteY40" fmla="*/ 1748118 h 2718733"/>
              <a:gd name="connsiteX41" fmla="*/ 143435 w 3030950"/>
              <a:gd name="connsiteY41" fmla="*/ 1775012 h 2718733"/>
              <a:gd name="connsiteX42" fmla="*/ 89647 w 3030950"/>
              <a:gd name="connsiteY42" fmla="*/ 1792941 h 2718733"/>
              <a:gd name="connsiteX43" fmla="*/ 62753 w 3030950"/>
              <a:gd name="connsiteY43" fmla="*/ 1801906 h 2718733"/>
              <a:gd name="connsiteX44" fmla="*/ 107576 w 3030950"/>
              <a:gd name="connsiteY44" fmla="*/ 1864659 h 2718733"/>
              <a:gd name="connsiteX45" fmla="*/ 143435 w 3030950"/>
              <a:gd name="connsiteY45" fmla="*/ 1981200 h 2718733"/>
              <a:gd name="connsiteX46" fmla="*/ 170329 w 3030950"/>
              <a:gd name="connsiteY46" fmla="*/ 1990165 h 2718733"/>
              <a:gd name="connsiteX47" fmla="*/ 188258 w 3030950"/>
              <a:gd name="connsiteY47" fmla="*/ 2017059 h 2718733"/>
              <a:gd name="connsiteX48" fmla="*/ 268941 w 3030950"/>
              <a:gd name="connsiteY48" fmla="*/ 2043953 h 2718733"/>
              <a:gd name="connsiteX49" fmla="*/ 313764 w 3030950"/>
              <a:gd name="connsiteY49" fmla="*/ 2196353 h 2718733"/>
              <a:gd name="connsiteX50" fmla="*/ 340658 w 3030950"/>
              <a:gd name="connsiteY50" fmla="*/ 2205318 h 2718733"/>
              <a:gd name="connsiteX51" fmla="*/ 376517 w 3030950"/>
              <a:gd name="connsiteY51" fmla="*/ 2214283 h 2718733"/>
              <a:gd name="connsiteX52" fmla="*/ 502023 w 3030950"/>
              <a:gd name="connsiteY52" fmla="*/ 2223247 h 2718733"/>
              <a:gd name="connsiteX53" fmla="*/ 493058 w 3030950"/>
              <a:gd name="connsiteY53" fmla="*/ 2268071 h 2718733"/>
              <a:gd name="connsiteX54" fmla="*/ 466164 w 3030950"/>
              <a:gd name="connsiteY54" fmla="*/ 2286000 h 2718733"/>
              <a:gd name="connsiteX55" fmla="*/ 457200 w 3030950"/>
              <a:gd name="connsiteY55" fmla="*/ 2312894 h 2718733"/>
              <a:gd name="connsiteX56" fmla="*/ 466164 w 3030950"/>
              <a:gd name="connsiteY56" fmla="*/ 2402541 h 2718733"/>
              <a:gd name="connsiteX57" fmla="*/ 493058 w 3030950"/>
              <a:gd name="connsiteY57" fmla="*/ 2411506 h 2718733"/>
              <a:gd name="connsiteX58" fmla="*/ 502023 w 3030950"/>
              <a:gd name="connsiteY58" fmla="*/ 2438400 h 2718733"/>
              <a:gd name="connsiteX59" fmla="*/ 555811 w 3030950"/>
              <a:gd name="connsiteY59" fmla="*/ 2456330 h 2718733"/>
              <a:gd name="connsiteX60" fmla="*/ 654423 w 3030950"/>
              <a:gd name="connsiteY60" fmla="*/ 2483224 h 2718733"/>
              <a:gd name="connsiteX61" fmla="*/ 681317 w 3030950"/>
              <a:gd name="connsiteY61" fmla="*/ 2590800 h 2718733"/>
              <a:gd name="connsiteX62" fmla="*/ 690282 w 3030950"/>
              <a:gd name="connsiteY62" fmla="*/ 2644588 h 2718733"/>
              <a:gd name="connsiteX63" fmla="*/ 869576 w 3030950"/>
              <a:gd name="connsiteY63" fmla="*/ 2653553 h 2718733"/>
              <a:gd name="connsiteX64" fmla="*/ 887506 w 3030950"/>
              <a:gd name="connsiteY64" fmla="*/ 2671483 h 2718733"/>
              <a:gd name="connsiteX65" fmla="*/ 1703294 w 3030950"/>
              <a:gd name="connsiteY65" fmla="*/ 2635624 h 2718733"/>
              <a:gd name="connsiteX66" fmla="*/ 1694329 w 3030950"/>
              <a:gd name="connsiteY66" fmla="*/ 2608730 h 2718733"/>
              <a:gd name="connsiteX67" fmla="*/ 1667435 w 3030950"/>
              <a:gd name="connsiteY67" fmla="*/ 2599765 h 2718733"/>
              <a:gd name="connsiteX68" fmla="*/ 1649506 w 3030950"/>
              <a:gd name="connsiteY68" fmla="*/ 2581835 h 2718733"/>
              <a:gd name="connsiteX69" fmla="*/ 1730188 w 3030950"/>
              <a:gd name="connsiteY69" fmla="*/ 2581835 h 2718733"/>
              <a:gd name="connsiteX70" fmla="*/ 1775011 w 3030950"/>
              <a:gd name="connsiteY70" fmla="*/ 2563906 h 2718733"/>
              <a:gd name="connsiteX71" fmla="*/ 1792941 w 3030950"/>
              <a:gd name="connsiteY71" fmla="*/ 2537012 h 2718733"/>
              <a:gd name="connsiteX72" fmla="*/ 1819835 w 3030950"/>
              <a:gd name="connsiteY72" fmla="*/ 2528047 h 2718733"/>
              <a:gd name="connsiteX73" fmla="*/ 1909482 w 3030950"/>
              <a:gd name="connsiteY73" fmla="*/ 2510118 h 2718733"/>
              <a:gd name="connsiteX74" fmla="*/ 1954306 w 3030950"/>
              <a:gd name="connsiteY74" fmla="*/ 2447365 h 2718733"/>
              <a:gd name="connsiteX75" fmla="*/ 2034988 w 3030950"/>
              <a:gd name="connsiteY75" fmla="*/ 2438400 h 2718733"/>
              <a:gd name="connsiteX76" fmla="*/ 2061882 w 3030950"/>
              <a:gd name="connsiteY76" fmla="*/ 2420471 h 2718733"/>
              <a:gd name="connsiteX77" fmla="*/ 2097741 w 3030950"/>
              <a:gd name="connsiteY77" fmla="*/ 2366683 h 2718733"/>
              <a:gd name="connsiteX78" fmla="*/ 2124635 w 3030950"/>
              <a:gd name="connsiteY78" fmla="*/ 2357718 h 2718733"/>
              <a:gd name="connsiteX79" fmla="*/ 2133600 w 3030950"/>
              <a:gd name="connsiteY79" fmla="*/ 2321859 h 2718733"/>
              <a:gd name="connsiteX80" fmla="*/ 2160494 w 3030950"/>
              <a:gd name="connsiteY80" fmla="*/ 2312894 h 2718733"/>
              <a:gd name="connsiteX81" fmla="*/ 2223247 w 3030950"/>
              <a:gd name="connsiteY81" fmla="*/ 2294965 h 2718733"/>
              <a:gd name="connsiteX82" fmla="*/ 2241176 w 3030950"/>
              <a:gd name="connsiteY82" fmla="*/ 2205318 h 2718733"/>
              <a:gd name="connsiteX83" fmla="*/ 2321858 w 3030950"/>
              <a:gd name="connsiteY83" fmla="*/ 2106706 h 2718733"/>
              <a:gd name="connsiteX84" fmla="*/ 2348753 w 3030950"/>
              <a:gd name="connsiteY84" fmla="*/ 2061883 h 2718733"/>
              <a:gd name="connsiteX85" fmla="*/ 2402541 w 3030950"/>
              <a:gd name="connsiteY85" fmla="*/ 2043953 h 2718733"/>
              <a:gd name="connsiteX86" fmla="*/ 2402541 w 3030950"/>
              <a:gd name="connsiteY86" fmla="*/ 1900518 h 2718733"/>
              <a:gd name="connsiteX87" fmla="*/ 2411506 w 3030950"/>
              <a:gd name="connsiteY87" fmla="*/ 1864659 h 2718733"/>
              <a:gd name="connsiteX88" fmla="*/ 2456329 w 3030950"/>
              <a:gd name="connsiteY88" fmla="*/ 1855694 h 2718733"/>
              <a:gd name="connsiteX89" fmla="*/ 2447364 w 3030950"/>
              <a:gd name="connsiteY89" fmla="*/ 1819835 h 2718733"/>
              <a:gd name="connsiteX90" fmla="*/ 2429435 w 3030950"/>
              <a:gd name="connsiteY90" fmla="*/ 1604683 h 2718733"/>
              <a:gd name="connsiteX91" fmla="*/ 2411506 w 3030950"/>
              <a:gd name="connsiteY91" fmla="*/ 1586753 h 2718733"/>
              <a:gd name="connsiteX92" fmla="*/ 2375647 w 3030950"/>
              <a:gd name="connsiteY92" fmla="*/ 1532965 h 2718733"/>
              <a:gd name="connsiteX93" fmla="*/ 2294964 w 3030950"/>
              <a:gd name="connsiteY93" fmla="*/ 1515035 h 2718733"/>
              <a:gd name="connsiteX94" fmla="*/ 2268070 w 3030950"/>
              <a:gd name="connsiteY94" fmla="*/ 1497106 h 2718733"/>
              <a:gd name="connsiteX95" fmla="*/ 2241176 w 3030950"/>
              <a:gd name="connsiteY95" fmla="*/ 1488141 h 2718733"/>
              <a:gd name="connsiteX96" fmla="*/ 2223247 w 3030950"/>
              <a:gd name="connsiteY96" fmla="*/ 1461247 h 2718733"/>
              <a:gd name="connsiteX97" fmla="*/ 2223247 w 3030950"/>
              <a:gd name="connsiteY97" fmla="*/ 1335741 h 2718733"/>
              <a:gd name="connsiteX98" fmla="*/ 2277035 w 3030950"/>
              <a:gd name="connsiteY98" fmla="*/ 1299883 h 2718733"/>
              <a:gd name="connsiteX99" fmla="*/ 2312894 w 3030950"/>
              <a:gd name="connsiteY99" fmla="*/ 1281953 h 2718733"/>
              <a:gd name="connsiteX100" fmla="*/ 2366682 w 3030950"/>
              <a:gd name="connsiteY100" fmla="*/ 1246094 h 2718733"/>
              <a:gd name="connsiteX101" fmla="*/ 2393576 w 3030950"/>
              <a:gd name="connsiteY101" fmla="*/ 1228165 h 2718733"/>
              <a:gd name="connsiteX102" fmla="*/ 2429435 w 3030950"/>
              <a:gd name="connsiteY102" fmla="*/ 1210235 h 2718733"/>
              <a:gd name="connsiteX103" fmla="*/ 2501153 w 3030950"/>
              <a:gd name="connsiteY103" fmla="*/ 1201271 h 2718733"/>
              <a:gd name="connsiteX104" fmla="*/ 2545976 w 3030950"/>
              <a:gd name="connsiteY104" fmla="*/ 1165412 h 2718733"/>
              <a:gd name="connsiteX105" fmla="*/ 2563906 w 3030950"/>
              <a:gd name="connsiteY105" fmla="*/ 1147483 h 2718733"/>
              <a:gd name="connsiteX106" fmla="*/ 2590800 w 3030950"/>
              <a:gd name="connsiteY106" fmla="*/ 1138518 h 2718733"/>
              <a:gd name="connsiteX107" fmla="*/ 2617694 w 3030950"/>
              <a:gd name="connsiteY107" fmla="*/ 1075765 h 2718733"/>
              <a:gd name="connsiteX108" fmla="*/ 2644588 w 3030950"/>
              <a:gd name="connsiteY108" fmla="*/ 1084730 h 2718733"/>
              <a:gd name="connsiteX109" fmla="*/ 2680447 w 3030950"/>
              <a:gd name="connsiteY109" fmla="*/ 1048871 h 2718733"/>
              <a:gd name="connsiteX110" fmla="*/ 2698376 w 3030950"/>
              <a:gd name="connsiteY110" fmla="*/ 1030941 h 2718733"/>
              <a:gd name="connsiteX111" fmla="*/ 2805953 w 3030950"/>
              <a:gd name="connsiteY111" fmla="*/ 1004047 h 2718733"/>
              <a:gd name="connsiteX112" fmla="*/ 2814917 w 3030950"/>
              <a:gd name="connsiteY112" fmla="*/ 887506 h 2718733"/>
              <a:gd name="connsiteX113" fmla="*/ 2841811 w 3030950"/>
              <a:gd name="connsiteY113" fmla="*/ 833718 h 2718733"/>
              <a:gd name="connsiteX114" fmla="*/ 2976282 w 3030950"/>
              <a:gd name="connsiteY114" fmla="*/ 815788 h 2718733"/>
              <a:gd name="connsiteX115" fmla="*/ 2994211 w 3030950"/>
              <a:gd name="connsiteY115" fmla="*/ 779930 h 2718733"/>
              <a:gd name="connsiteX116" fmla="*/ 2940423 w 3030950"/>
              <a:gd name="connsiteY116" fmla="*/ 717177 h 2718733"/>
              <a:gd name="connsiteX117" fmla="*/ 2904564 w 3030950"/>
              <a:gd name="connsiteY117" fmla="*/ 681318 h 2718733"/>
              <a:gd name="connsiteX118" fmla="*/ 2886635 w 3030950"/>
              <a:gd name="connsiteY118" fmla="*/ 663388 h 2718733"/>
              <a:gd name="connsiteX119" fmla="*/ 2904564 w 3030950"/>
              <a:gd name="connsiteY119" fmla="*/ 564777 h 2718733"/>
              <a:gd name="connsiteX120" fmla="*/ 2958353 w 3030950"/>
              <a:gd name="connsiteY120" fmla="*/ 555812 h 2718733"/>
              <a:gd name="connsiteX121" fmla="*/ 3012141 w 3030950"/>
              <a:gd name="connsiteY121" fmla="*/ 537883 h 2718733"/>
              <a:gd name="connsiteX122" fmla="*/ 3021106 w 3030950"/>
              <a:gd name="connsiteY122" fmla="*/ 466165 h 2718733"/>
              <a:gd name="connsiteX123" fmla="*/ 3030070 w 3030950"/>
              <a:gd name="connsiteY123" fmla="*/ 439271 h 2718733"/>
              <a:gd name="connsiteX124" fmla="*/ 3030070 w 3030950"/>
              <a:gd name="connsiteY124" fmla="*/ 385483 h 2718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3030950" h="2718733">
                <a:moveTo>
                  <a:pt x="0" y="0"/>
                </a:moveTo>
                <a:cubicBezTo>
                  <a:pt x="2696" y="3235"/>
                  <a:pt x="45536" y="57945"/>
                  <a:pt x="62753" y="71718"/>
                </a:cubicBezTo>
                <a:cubicBezTo>
                  <a:pt x="71166" y="78449"/>
                  <a:pt x="80682" y="83671"/>
                  <a:pt x="89647" y="89647"/>
                </a:cubicBezTo>
                <a:cubicBezTo>
                  <a:pt x="94766" y="115246"/>
                  <a:pt x="99978" y="145004"/>
                  <a:pt x="107576" y="170330"/>
                </a:cubicBezTo>
                <a:cubicBezTo>
                  <a:pt x="118570" y="206974"/>
                  <a:pt x="120919" y="223993"/>
                  <a:pt x="143435" y="251012"/>
                </a:cubicBezTo>
                <a:cubicBezTo>
                  <a:pt x="151551" y="260752"/>
                  <a:pt x="159321" y="271616"/>
                  <a:pt x="170329" y="277906"/>
                </a:cubicBezTo>
                <a:cubicBezTo>
                  <a:pt x="181027" y="284019"/>
                  <a:pt x="194235" y="283883"/>
                  <a:pt x="206188" y="286871"/>
                </a:cubicBezTo>
                <a:cubicBezTo>
                  <a:pt x="212164" y="295836"/>
                  <a:pt x="219299" y="304128"/>
                  <a:pt x="224117" y="313765"/>
                </a:cubicBezTo>
                <a:cubicBezTo>
                  <a:pt x="240714" y="346958"/>
                  <a:pt x="222817" y="345551"/>
                  <a:pt x="259976" y="376518"/>
                </a:cubicBezTo>
                <a:cubicBezTo>
                  <a:pt x="265627" y="381227"/>
                  <a:pt x="320640" y="393820"/>
                  <a:pt x="322729" y="394447"/>
                </a:cubicBezTo>
                <a:cubicBezTo>
                  <a:pt x="340831" y="399878"/>
                  <a:pt x="376517" y="412377"/>
                  <a:pt x="376517" y="412377"/>
                </a:cubicBezTo>
                <a:cubicBezTo>
                  <a:pt x="382494" y="418353"/>
                  <a:pt x="390667" y="422746"/>
                  <a:pt x="394447" y="430306"/>
                </a:cubicBezTo>
                <a:cubicBezTo>
                  <a:pt x="402899" y="447210"/>
                  <a:pt x="406400" y="466165"/>
                  <a:pt x="412376" y="484094"/>
                </a:cubicBezTo>
                <a:cubicBezTo>
                  <a:pt x="415364" y="493059"/>
                  <a:pt x="416099" y="503125"/>
                  <a:pt x="421341" y="510988"/>
                </a:cubicBezTo>
                <a:cubicBezTo>
                  <a:pt x="427317" y="519953"/>
                  <a:pt x="434894" y="528037"/>
                  <a:pt x="439270" y="537883"/>
                </a:cubicBezTo>
                <a:cubicBezTo>
                  <a:pt x="446946" y="555153"/>
                  <a:pt x="457200" y="591671"/>
                  <a:pt x="457200" y="591671"/>
                </a:cubicBezTo>
                <a:cubicBezTo>
                  <a:pt x="451223" y="681318"/>
                  <a:pt x="461061" y="773449"/>
                  <a:pt x="439270" y="860612"/>
                </a:cubicBezTo>
                <a:cubicBezTo>
                  <a:pt x="434686" y="878947"/>
                  <a:pt x="385482" y="878541"/>
                  <a:pt x="385482" y="878541"/>
                </a:cubicBezTo>
                <a:cubicBezTo>
                  <a:pt x="376517" y="884518"/>
                  <a:pt x="361995" y="886250"/>
                  <a:pt x="358588" y="896471"/>
                </a:cubicBezTo>
                <a:cubicBezTo>
                  <a:pt x="346206" y="933618"/>
                  <a:pt x="373994" y="934477"/>
                  <a:pt x="394447" y="941294"/>
                </a:cubicBezTo>
                <a:cubicBezTo>
                  <a:pt x="400423" y="947271"/>
                  <a:pt x="410152" y="951070"/>
                  <a:pt x="412376" y="959224"/>
                </a:cubicBezTo>
                <a:cubicBezTo>
                  <a:pt x="419496" y="985330"/>
                  <a:pt x="416892" y="1013215"/>
                  <a:pt x="421341" y="1039906"/>
                </a:cubicBezTo>
                <a:cubicBezTo>
                  <a:pt x="422895" y="1049227"/>
                  <a:pt x="427318" y="1057835"/>
                  <a:pt x="430306" y="1066800"/>
                </a:cubicBezTo>
                <a:cubicBezTo>
                  <a:pt x="422164" y="1079012"/>
                  <a:pt x="408638" y="1103109"/>
                  <a:pt x="394447" y="1111624"/>
                </a:cubicBezTo>
                <a:cubicBezTo>
                  <a:pt x="386344" y="1116486"/>
                  <a:pt x="376518" y="1117600"/>
                  <a:pt x="367553" y="1120588"/>
                </a:cubicBezTo>
                <a:cubicBezTo>
                  <a:pt x="353337" y="1163234"/>
                  <a:pt x="356047" y="1170831"/>
                  <a:pt x="331694" y="1201271"/>
                </a:cubicBezTo>
                <a:cubicBezTo>
                  <a:pt x="326414" y="1207871"/>
                  <a:pt x="319741" y="1213224"/>
                  <a:pt x="313764" y="1219200"/>
                </a:cubicBezTo>
                <a:cubicBezTo>
                  <a:pt x="316752" y="1231153"/>
                  <a:pt x="314841" y="1245594"/>
                  <a:pt x="322729" y="1255059"/>
                </a:cubicBezTo>
                <a:cubicBezTo>
                  <a:pt x="331249" y="1265283"/>
                  <a:pt x="371218" y="1277198"/>
                  <a:pt x="385482" y="1281953"/>
                </a:cubicBezTo>
                <a:cubicBezTo>
                  <a:pt x="382494" y="1296894"/>
                  <a:pt x="383331" y="1313148"/>
                  <a:pt x="376517" y="1326777"/>
                </a:cubicBezTo>
                <a:cubicBezTo>
                  <a:pt x="369025" y="1341761"/>
                  <a:pt x="324449" y="1372552"/>
                  <a:pt x="313764" y="1380565"/>
                </a:cubicBezTo>
                <a:cubicBezTo>
                  <a:pt x="305796" y="1412438"/>
                  <a:pt x="297828" y="1420410"/>
                  <a:pt x="313764" y="1452283"/>
                </a:cubicBezTo>
                <a:cubicBezTo>
                  <a:pt x="317544" y="1459843"/>
                  <a:pt x="325717" y="1464236"/>
                  <a:pt x="331694" y="1470212"/>
                </a:cubicBezTo>
                <a:cubicBezTo>
                  <a:pt x="334682" y="1491130"/>
                  <a:pt x="345242" y="1512338"/>
                  <a:pt x="340658" y="1532965"/>
                </a:cubicBezTo>
                <a:cubicBezTo>
                  <a:pt x="337016" y="1549352"/>
                  <a:pt x="285904" y="1557859"/>
                  <a:pt x="277906" y="1559859"/>
                </a:cubicBezTo>
                <a:lnTo>
                  <a:pt x="242047" y="1595718"/>
                </a:lnTo>
                <a:lnTo>
                  <a:pt x="224117" y="1613647"/>
                </a:lnTo>
                <a:cubicBezTo>
                  <a:pt x="221129" y="1622612"/>
                  <a:pt x="215153" y="1631091"/>
                  <a:pt x="215153" y="1640541"/>
                </a:cubicBezTo>
                <a:cubicBezTo>
                  <a:pt x="215153" y="1663817"/>
                  <a:pt x="227844" y="1671162"/>
                  <a:pt x="242047" y="1685365"/>
                </a:cubicBezTo>
                <a:cubicBezTo>
                  <a:pt x="245035" y="1694330"/>
                  <a:pt x="251011" y="1702809"/>
                  <a:pt x="251011" y="1712259"/>
                </a:cubicBezTo>
                <a:cubicBezTo>
                  <a:pt x="251011" y="1724580"/>
                  <a:pt x="247557" y="1737098"/>
                  <a:pt x="242047" y="1748118"/>
                </a:cubicBezTo>
                <a:cubicBezTo>
                  <a:pt x="224606" y="1783000"/>
                  <a:pt x="169692" y="1772094"/>
                  <a:pt x="143435" y="1775012"/>
                </a:cubicBezTo>
                <a:lnTo>
                  <a:pt x="89647" y="1792941"/>
                </a:lnTo>
                <a:lnTo>
                  <a:pt x="62753" y="1801906"/>
                </a:lnTo>
                <a:cubicBezTo>
                  <a:pt x="83670" y="1864659"/>
                  <a:pt x="62753" y="1849717"/>
                  <a:pt x="107576" y="1864659"/>
                </a:cubicBezTo>
                <a:cubicBezTo>
                  <a:pt x="113731" y="1926204"/>
                  <a:pt x="97025" y="1950259"/>
                  <a:pt x="143435" y="1981200"/>
                </a:cubicBezTo>
                <a:cubicBezTo>
                  <a:pt x="151298" y="1986442"/>
                  <a:pt x="161364" y="1987177"/>
                  <a:pt x="170329" y="1990165"/>
                </a:cubicBezTo>
                <a:cubicBezTo>
                  <a:pt x="176305" y="1999130"/>
                  <a:pt x="180639" y="2009441"/>
                  <a:pt x="188258" y="2017059"/>
                </a:cubicBezTo>
                <a:cubicBezTo>
                  <a:pt x="213468" y="2042269"/>
                  <a:pt x="232882" y="2037943"/>
                  <a:pt x="268941" y="2043953"/>
                </a:cubicBezTo>
                <a:cubicBezTo>
                  <a:pt x="349267" y="2124279"/>
                  <a:pt x="264512" y="2023966"/>
                  <a:pt x="313764" y="2196353"/>
                </a:cubicBezTo>
                <a:cubicBezTo>
                  <a:pt x="316360" y="2205439"/>
                  <a:pt x="331572" y="2202722"/>
                  <a:pt x="340658" y="2205318"/>
                </a:cubicBezTo>
                <a:cubicBezTo>
                  <a:pt x="352505" y="2208703"/>
                  <a:pt x="364271" y="2212922"/>
                  <a:pt x="376517" y="2214283"/>
                </a:cubicBezTo>
                <a:cubicBezTo>
                  <a:pt x="418202" y="2218915"/>
                  <a:pt x="460188" y="2220259"/>
                  <a:pt x="502023" y="2223247"/>
                </a:cubicBezTo>
                <a:cubicBezTo>
                  <a:pt x="499035" y="2238188"/>
                  <a:pt x="500618" y="2254841"/>
                  <a:pt x="493058" y="2268071"/>
                </a:cubicBezTo>
                <a:cubicBezTo>
                  <a:pt x="487713" y="2277426"/>
                  <a:pt x="472894" y="2277587"/>
                  <a:pt x="466164" y="2286000"/>
                </a:cubicBezTo>
                <a:cubicBezTo>
                  <a:pt x="460261" y="2293379"/>
                  <a:pt x="460188" y="2303929"/>
                  <a:pt x="457200" y="2312894"/>
                </a:cubicBezTo>
                <a:cubicBezTo>
                  <a:pt x="460188" y="2342776"/>
                  <a:pt x="455901" y="2374318"/>
                  <a:pt x="466164" y="2402541"/>
                </a:cubicBezTo>
                <a:cubicBezTo>
                  <a:pt x="469393" y="2411422"/>
                  <a:pt x="486376" y="2404824"/>
                  <a:pt x="493058" y="2411506"/>
                </a:cubicBezTo>
                <a:cubicBezTo>
                  <a:pt x="499740" y="2418188"/>
                  <a:pt x="494334" y="2432907"/>
                  <a:pt x="502023" y="2438400"/>
                </a:cubicBezTo>
                <a:cubicBezTo>
                  <a:pt x="517402" y="2449385"/>
                  <a:pt x="537882" y="2450354"/>
                  <a:pt x="555811" y="2456330"/>
                </a:cubicBezTo>
                <a:cubicBezTo>
                  <a:pt x="606063" y="2473081"/>
                  <a:pt x="573590" y="2463015"/>
                  <a:pt x="654423" y="2483224"/>
                </a:cubicBezTo>
                <a:cubicBezTo>
                  <a:pt x="663388" y="2519083"/>
                  <a:pt x="675240" y="2554341"/>
                  <a:pt x="681317" y="2590800"/>
                </a:cubicBezTo>
                <a:cubicBezTo>
                  <a:pt x="684305" y="2608729"/>
                  <a:pt x="673038" y="2638840"/>
                  <a:pt x="690282" y="2644588"/>
                </a:cubicBezTo>
                <a:cubicBezTo>
                  <a:pt x="747051" y="2663511"/>
                  <a:pt x="809811" y="2650565"/>
                  <a:pt x="869576" y="2653553"/>
                </a:cubicBezTo>
                <a:cubicBezTo>
                  <a:pt x="875553" y="2659530"/>
                  <a:pt x="879054" y="2671483"/>
                  <a:pt x="887506" y="2671483"/>
                </a:cubicBezTo>
                <a:cubicBezTo>
                  <a:pt x="1659909" y="2671483"/>
                  <a:pt x="1458659" y="2798711"/>
                  <a:pt x="1703294" y="2635624"/>
                </a:cubicBezTo>
                <a:cubicBezTo>
                  <a:pt x="1700306" y="2626659"/>
                  <a:pt x="1701011" y="2615412"/>
                  <a:pt x="1694329" y="2608730"/>
                </a:cubicBezTo>
                <a:cubicBezTo>
                  <a:pt x="1687647" y="2602048"/>
                  <a:pt x="1675538" y="2604627"/>
                  <a:pt x="1667435" y="2599765"/>
                </a:cubicBezTo>
                <a:cubicBezTo>
                  <a:pt x="1660188" y="2595416"/>
                  <a:pt x="1655482" y="2587812"/>
                  <a:pt x="1649506" y="2581835"/>
                </a:cubicBezTo>
                <a:cubicBezTo>
                  <a:pt x="1728506" y="2555504"/>
                  <a:pt x="1600020" y="2593669"/>
                  <a:pt x="1730188" y="2581835"/>
                </a:cubicBezTo>
                <a:cubicBezTo>
                  <a:pt x="1746214" y="2580378"/>
                  <a:pt x="1760070" y="2569882"/>
                  <a:pt x="1775011" y="2563906"/>
                </a:cubicBezTo>
                <a:cubicBezTo>
                  <a:pt x="1780988" y="2554941"/>
                  <a:pt x="1784528" y="2543743"/>
                  <a:pt x="1792941" y="2537012"/>
                </a:cubicBezTo>
                <a:cubicBezTo>
                  <a:pt x="1800320" y="2531109"/>
                  <a:pt x="1810627" y="2530172"/>
                  <a:pt x="1819835" y="2528047"/>
                </a:cubicBezTo>
                <a:cubicBezTo>
                  <a:pt x="1849529" y="2521195"/>
                  <a:pt x="1879600" y="2516094"/>
                  <a:pt x="1909482" y="2510118"/>
                </a:cubicBezTo>
                <a:cubicBezTo>
                  <a:pt x="1925126" y="2463184"/>
                  <a:pt x="1912118" y="2454396"/>
                  <a:pt x="1954306" y="2447365"/>
                </a:cubicBezTo>
                <a:cubicBezTo>
                  <a:pt x="1980997" y="2442916"/>
                  <a:pt x="2008094" y="2441388"/>
                  <a:pt x="2034988" y="2438400"/>
                </a:cubicBezTo>
                <a:cubicBezTo>
                  <a:pt x="2043953" y="2432424"/>
                  <a:pt x="2054787" y="2428579"/>
                  <a:pt x="2061882" y="2420471"/>
                </a:cubicBezTo>
                <a:cubicBezTo>
                  <a:pt x="2076072" y="2404254"/>
                  <a:pt x="2077298" y="2373497"/>
                  <a:pt x="2097741" y="2366683"/>
                </a:cubicBezTo>
                <a:lnTo>
                  <a:pt x="2124635" y="2357718"/>
                </a:lnTo>
                <a:cubicBezTo>
                  <a:pt x="2127623" y="2345765"/>
                  <a:pt x="2125903" y="2331480"/>
                  <a:pt x="2133600" y="2321859"/>
                </a:cubicBezTo>
                <a:cubicBezTo>
                  <a:pt x="2139503" y="2314480"/>
                  <a:pt x="2151443" y="2315609"/>
                  <a:pt x="2160494" y="2312894"/>
                </a:cubicBezTo>
                <a:cubicBezTo>
                  <a:pt x="2181331" y="2306643"/>
                  <a:pt x="2202329" y="2300941"/>
                  <a:pt x="2223247" y="2294965"/>
                </a:cubicBezTo>
                <a:cubicBezTo>
                  <a:pt x="2223258" y="2294886"/>
                  <a:pt x="2230130" y="2220046"/>
                  <a:pt x="2241176" y="2205318"/>
                </a:cubicBezTo>
                <a:cubicBezTo>
                  <a:pt x="2271261" y="2165206"/>
                  <a:pt x="2304849" y="2157732"/>
                  <a:pt x="2321858" y="2106706"/>
                </a:cubicBezTo>
                <a:cubicBezTo>
                  <a:pt x="2327993" y="2088302"/>
                  <a:pt x="2329063" y="2071728"/>
                  <a:pt x="2348753" y="2061883"/>
                </a:cubicBezTo>
                <a:cubicBezTo>
                  <a:pt x="2365657" y="2053431"/>
                  <a:pt x="2384612" y="2049930"/>
                  <a:pt x="2402541" y="2043953"/>
                </a:cubicBezTo>
                <a:cubicBezTo>
                  <a:pt x="2388440" y="1973450"/>
                  <a:pt x="2389300" y="1999823"/>
                  <a:pt x="2402541" y="1900518"/>
                </a:cubicBezTo>
                <a:cubicBezTo>
                  <a:pt x="2404169" y="1888305"/>
                  <a:pt x="2402041" y="1872547"/>
                  <a:pt x="2411506" y="1864659"/>
                </a:cubicBezTo>
                <a:cubicBezTo>
                  <a:pt x="2423211" y="1854904"/>
                  <a:pt x="2441388" y="1858682"/>
                  <a:pt x="2456329" y="1855694"/>
                </a:cubicBezTo>
                <a:cubicBezTo>
                  <a:pt x="2453341" y="1843741"/>
                  <a:pt x="2448677" y="1832086"/>
                  <a:pt x="2447364" y="1819835"/>
                </a:cubicBezTo>
                <a:cubicBezTo>
                  <a:pt x="2439697" y="1748279"/>
                  <a:pt x="2440378" y="1675812"/>
                  <a:pt x="2429435" y="1604683"/>
                </a:cubicBezTo>
                <a:cubicBezTo>
                  <a:pt x="2428150" y="1596329"/>
                  <a:pt x="2416577" y="1593515"/>
                  <a:pt x="2411506" y="1586753"/>
                </a:cubicBezTo>
                <a:cubicBezTo>
                  <a:pt x="2398577" y="1569514"/>
                  <a:pt x="2396777" y="1537191"/>
                  <a:pt x="2375647" y="1532965"/>
                </a:cubicBezTo>
                <a:cubicBezTo>
                  <a:pt x="2318741" y="1521584"/>
                  <a:pt x="2345605" y="1527696"/>
                  <a:pt x="2294964" y="1515035"/>
                </a:cubicBezTo>
                <a:cubicBezTo>
                  <a:pt x="2285999" y="1509059"/>
                  <a:pt x="2277707" y="1501924"/>
                  <a:pt x="2268070" y="1497106"/>
                </a:cubicBezTo>
                <a:cubicBezTo>
                  <a:pt x="2259618" y="1492880"/>
                  <a:pt x="2248555" y="1494044"/>
                  <a:pt x="2241176" y="1488141"/>
                </a:cubicBezTo>
                <a:cubicBezTo>
                  <a:pt x="2232763" y="1481410"/>
                  <a:pt x="2229223" y="1470212"/>
                  <a:pt x="2223247" y="1461247"/>
                </a:cubicBezTo>
                <a:cubicBezTo>
                  <a:pt x="2210891" y="1411823"/>
                  <a:pt x="2203568" y="1399697"/>
                  <a:pt x="2223247" y="1335741"/>
                </a:cubicBezTo>
                <a:cubicBezTo>
                  <a:pt x="2231810" y="1307910"/>
                  <a:pt x="2256757" y="1308574"/>
                  <a:pt x="2277035" y="1299883"/>
                </a:cubicBezTo>
                <a:cubicBezTo>
                  <a:pt x="2289318" y="1294619"/>
                  <a:pt x="2301435" y="1288829"/>
                  <a:pt x="2312894" y="1281953"/>
                </a:cubicBezTo>
                <a:cubicBezTo>
                  <a:pt x="2331372" y="1270866"/>
                  <a:pt x="2348753" y="1258047"/>
                  <a:pt x="2366682" y="1246094"/>
                </a:cubicBezTo>
                <a:cubicBezTo>
                  <a:pt x="2375647" y="1240118"/>
                  <a:pt x="2383939" y="1232983"/>
                  <a:pt x="2393576" y="1228165"/>
                </a:cubicBezTo>
                <a:cubicBezTo>
                  <a:pt x="2405529" y="1222188"/>
                  <a:pt x="2416470" y="1213476"/>
                  <a:pt x="2429435" y="1210235"/>
                </a:cubicBezTo>
                <a:cubicBezTo>
                  <a:pt x="2452808" y="1204392"/>
                  <a:pt x="2477247" y="1204259"/>
                  <a:pt x="2501153" y="1201271"/>
                </a:cubicBezTo>
                <a:cubicBezTo>
                  <a:pt x="2544434" y="1157988"/>
                  <a:pt x="2489443" y="1210636"/>
                  <a:pt x="2545976" y="1165412"/>
                </a:cubicBezTo>
                <a:cubicBezTo>
                  <a:pt x="2552576" y="1160132"/>
                  <a:pt x="2556658" y="1151831"/>
                  <a:pt x="2563906" y="1147483"/>
                </a:cubicBezTo>
                <a:cubicBezTo>
                  <a:pt x="2572009" y="1142621"/>
                  <a:pt x="2581835" y="1141506"/>
                  <a:pt x="2590800" y="1138518"/>
                </a:cubicBezTo>
                <a:cubicBezTo>
                  <a:pt x="2605641" y="1004938"/>
                  <a:pt x="2579086" y="1052599"/>
                  <a:pt x="2617694" y="1075765"/>
                </a:cubicBezTo>
                <a:cubicBezTo>
                  <a:pt x="2625797" y="1080627"/>
                  <a:pt x="2635623" y="1081742"/>
                  <a:pt x="2644588" y="1084730"/>
                </a:cubicBezTo>
                <a:lnTo>
                  <a:pt x="2680447" y="1048871"/>
                </a:lnTo>
                <a:cubicBezTo>
                  <a:pt x="2686423" y="1042894"/>
                  <a:pt x="2690358" y="1033614"/>
                  <a:pt x="2698376" y="1030941"/>
                </a:cubicBezTo>
                <a:cubicBezTo>
                  <a:pt x="2769408" y="1007264"/>
                  <a:pt x="2733522" y="1016119"/>
                  <a:pt x="2805953" y="1004047"/>
                </a:cubicBezTo>
                <a:cubicBezTo>
                  <a:pt x="2808941" y="965200"/>
                  <a:pt x="2810084" y="926167"/>
                  <a:pt x="2814917" y="887506"/>
                </a:cubicBezTo>
                <a:cubicBezTo>
                  <a:pt x="2816081" y="878194"/>
                  <a:pt x="2831420" y="836774"/>
                  <a:pt x="2841811" y="833718"/>
                </a:cubicBezTo>
                <a:cubicBezTo>
                  <a:pt x="2885194" y="820958"/>
                  <a:pt x="2931458" y="821765"/>
                  <a:pt x="2976282" y="815788"/>
                </a:cubicBezTo>
                <a:cubicBezTo>
                  <a:pt x="2982258" y="803835"/>
                  <a:pt x="2994211" y="793293"/>
                  <a:pt x="2994211" y="779930"/>
                </a:cubicBezTo>
                <a:cubicBezTo>
                  <a:pt x="2994211" y="747037"/>
                  <a:pt x="2959457" y="733832"/>
                  <a:pt x="2940423" y="717177"/>
                </a:cubicBezTo>
                <a:cubicBezTo>
                  <a:pt x="2927701" y="706046"/>
                  <a:pt x="2916517" y="693271"/>
                  <a:pt x="2904564" y="681318"/>
                </a:cubicBezTo>
                <a:lnTo>
                  <a:pt x="2886635" y="663388"/>
                </a:lnTo>
                <a:cubicBezTo>
                  <a:pt x="2892611" y="630518"/>
                  <a:pt x="2886032" y="592575"/>
                  <a:pt x="2904564" y="564777"/>
                </a:cubicBezTo>
                <a:cubicBezTo>
                  <a:pt x="2914647" y="549653"/>
                  <a:pt x="2940719" y="560221"/>
                  <a:pt x="2958353" y="555812"/>
                </a:cubicBezTo>
                <a:cubicBezTo>
                  <a:pt x="2976688" y="551228"/>
                  <a:pt x="2994212" y="543859"/>
                  <a:pt x="3012141" y="537883"/>
                </a:cubicBezTo>
                <a:cubicBezTo>
                  <a:pt x="3015129" y="513977"/>
                  <a:pt x="3016796" y="489868"/>
                  <a:pt x="3021106" y="466165"/>
                </a:cubicBezTo>
                <a:cubicBezTo>
                  <a:pt x="3022796" y="456868"/>
                  <a:pt x="3029027" y="448663"/>
                  <a:pt x="3030070" y="439271"/>
                </a:cubicBezTo>
                <a:cubicBezTo>
                  <a:pt x="3032050" y="421451"/>
                  <a:pt x="3030070" y="403412"/>
                  <a:pt x="3030070" y="385483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626659" y="2032320"/>
            <a:ext cx="3506665" cy="1078433"/>
          </a:xfrm>
          <a:custGeom>
            <a:avLst/>
            <a:gdLst>
              <a:gd name="connsiteX0" fmla="*/ 3056965 w 3506665"/>
              <a:gd name="connsiteY0" fmla="*/ 1078433 h 1078433"/>
              <a:gd name="connsiteX1" fmla="*/ 3012141 w 3506665"/>
              <a:gd name="connsiteY1" fmla="*/ 1042574 h 1078433"/>
              <a:gd name="connsiteX2" fmla="*/ 3021106 w 3506665"/>
              <a:gd name="connsiteY2" fmla="*/ 1006715 h 1078433"/>
              <a:gd name="connsiteX3" fmla="*/ 3039035 w 3506665"/>
              <a:gd name="connsiteY3" fmla="*/ 979821 h 1078433"/>
              <a:gd name="connsiteX4" fmla="*/ 3083859 w 3506665"/>
              <a:gd name="connsiteY4" fmla="*/ 970856 h 1078433"/>
              <a:gd name="connsiteX5" fmla="*/ 3119717 w 3506665"/>
              <a:gd name="connsiteY5" fmla="*/ 961892 h 1078433"/>
              <a:gd name="connsiteX6" fmla="*/ 3173506 w 3506665"/>
              <a:gd name="connsiteY6" fmla="*/ 934998 h 1078433"/>
              <a:gd name="connsiteX7" fmla="*/ 3200400 w 3506665"/>
              <a:gd name="connsiteY7" fmla="*/ 917068 h 1078433"/>
              <a:gd name="connsiteX8" fmla="*/ 3218329 w 3506665"/>
              <a:gd name="connsiteY8" fmla="*/ 791562 h 1078433"/>
              <a:gd name="connsiteX9" fmla="*/ 3236259 w 3506665"/>
              <a:gd name="connsiteY9" fmla="*/ 737774 h 1078433"/>
              <a:gd name="connsiteX10" fmla="*/ 3245223 w 3506665"/>
              <a:gd name="connsiteY10" fmla="*/ 639162 h 1078433"/>
              <a:gd name="connsiteX11" fmla="*/ 3272117 w 3506665"/>
              <a:gd name="connsiteY11" fmla="*/ 621233 h 1078433"/>
              <a:gd name="connsiteX12" fmla="*/ 3316941 w 3506665"/>
              <a:gd name="connsiteY12" fmla="*/ 594339 h 1078433"/>
              <a:gd name="connsiteX13" fmla="*/ 3325906 w 3506665"/>
              <a:gd name="connsiteY13" fmla="*/ 567445 h 1078433"/>
              <a:gd name="connsiteX14" fmla="*/ 3334870 w 3506665"/>
              <a:gd name="connsiteY14" fmla="*/ 495727 h 1078433"/>
              <a:gd name="connsiteX15" fmla="*/ 3352800 w 3506665"/>
              <a:gd name="connsiteY15" fmla="*/ 477798 h 1078433"/>
              <a:gd name="connsiteX16" fmla="*/ 3424517 w 3506665"/>
              <a:gd name="connsiteY16" fmla="*/ 441939 h 1078433"/>
              <a:gd name="connsiteX17" fmla="*/ 3442447 w 3506665"/>
              <a:gd name="connsiteY17" fmla="*/ 424009 h 1078433"/>
              <a:gd name="connsiteX18" fmla="*/ 3496235 w 3506665"/>
              <a:gd name="connsiteY18" fmla="*/ 388151 h 1078433"/>
              <a:gd name="connsiteX19" fmla="*/ 3496235 w 3506665"/>
              <a:gd name="connsiteY19" fmla="*/ 325398 h 1078433"/>
              <a:gd name="connsiteX20" fmla="*/ 3469341 w 3506665"/>
              <a:gd name="connsiteY20" fmla="*/ 244715 h 1078433"/>
              <a:gd name="connsiteX21" fmla="*/ 3478306 w 3506665"/>
              <a:gd name="connsiteY21" fmla="*/ 172998 h 1078433"/>
              <a:gd name="connsiteX22" fmla="*/ 3505200 w 3506665"/>
              <a:gd name="connsiteY22" fmla="*/ 164033 h 1078433"/>
              <a:gd name="connsiteX23" fmla="*/ 3496235 w 3506665"/>
              <a:gd name="connsiteY23" fmla="*/ 137139 h 1078433"/>
              <a:gd name="connsiteX24" fmla="*/ 3370729 w 3506665"/>
              <a:gd name="connsiteY24" fmla="*/ 110245 h 1078433"/>
              <a:gd name="connsiteX25" fmla="*/ 3299012 w 3506665"/>
              <a:gd name="connsiteY25" fmla="*/ 110245 h 1078433"/>
              <a:gd name="connsiteX26" fmla="*/ 3263153 w 3506665"/>
              <a:gd name="connsiteY26" fmla="*/ 146104 h 1078433"/>
              <a:gd name="connsiteX27" fmla="*/ 3236259 w 3506665"/>
              <a:gd name="connsiteY27" fmla="*/ 128174 h 1078433"/>
              <a:gd name="connsiteX28" fmla="*/ 3263153 w 3506665"/>
              <a:gd name="connsiteY28" fmla="*/ 74386 h 1078433"/>
              <a:gd name="connsiteX29" fmla="*/ 3254188 w 3506665"/>
              <a:gd name="connsiteY29" fmla="*/ 2668 h 1078433"/>
              <a:gd name="connsiteX30" fmla="*/ 3227294 w 3506665"/>
              <a:gd name="connsiteY30" fmla="*/ 11633 h 1078433"/>
              <a:gd name="connsiteX31" fmla="*/ 3200400 w 3506665"/>
              <a:gd name="connsiteY31" fmla="*/ 29562 h 1078433"/>
              <a:gd name="connsiteX32" fmla="*/ 3191435 w 3506665"/>
              <a:gd name="connsiteY32" fmla="*/ 56456 h 1078433"/>
              <a:gd name="connsiteX33" fmla="*/ 3182470 w 3506665"/>
              <a:gd name="connsiteY33" fmla="*/ 119209 h 1078433"/>
              <a:gd name="connsiteX34" fmla="*/ 3092823 w 3506665"/>
              <a:gd name="connsiteY34" fmla="*/ 128174 h 1078433"/>
              <a:gd name="connsiteX35" fmla="*/ 2976282 w 3506665"/>
              <a:gd name="connsiteY35" fmla="*/ 137139 h 1078433"/>
              <a:gd name="connsiteX36" fmla="*/ 2958353 w 3506665"/>
              <a:gd name="connsiteY36" fmla="*/ 164033 h 1078433"/>
              <a:gd name="connsiteX37" fmla="*/ 2940423 w 3506665"/>
              <a:gd name="connsiteY37" fmla="*/ 181962 h 1078433"/>
              <a:gd name="connsiteX38" fmla="*/ 2958353 w 3506665"/>
              <a:gd name="connsiteY38" fmla="*/ 199892 h 1078433"/>
              <a:gd name="connsiteX39" fmla="*/ 2967317 w 3506665"/>
              <a:gd name="connsiteY39" fmla="*/ 226786 h 1078433"/>
              <a:gd name="connsiteX40" fmla="*/ 2985247 w 3506665"/>
              <a:gd name="connsiteY40" fmla="*/ 244715 h 1078433"/>
              <a:gd name="connsiteX41" fmla="*/ 2949388 w 3506665"/>
              <a:gd name="connsiteY41" fmla="*/ 334362 h 1078433"/>
              <a:gd name="connsiteX42" fmla="*/ 2931459 w 3506665"/>
              <a:gd name="connsiteY42" fmla="*/ 352292 h 1078433"/>
              <a:gd name="connsiteX43" fmla="*/ 2922494 w 3506665"/>
              <a:gd name="connsiteY43" fmla="*/ 379186 h 1078433"/>
              <a:gd name="connsiteX44" fmla="*/ 2904565 w 3506665"/>
              <a:gd name="connsiteY44" fmla="*/ 406080 h 1078433"/>
              <a:gd name="connsiteX45" fmla="*/ 2913529 w 3506665"/>
              <a:gd name="connsiteY45" fmla="*/ 450904 h 1078433"/>
              <a:gd name="connsiteX46" fmla="*/ 2940423 w 3506665"/>
              <a:gd name="connsiteY46" fmla="*/ 504692 h 1078433"/>
              <a:gd name="connsiteX47" fmla="*/ 2931459 w 3506665"/>
              <a:gd name="connsiteY47" fmla="*/ 567445 h 1078433"/>
              <a:gd name="connsiteX48" fmla="*/ 2904565 w 3506665"/>
              <a:gd name="connsiteY48" fmla="*/ 576409 h 1078433"/>
              <a:gd name="connsiteX49" fmla="*/ 2814917 w 3506665"/>
              <a:gd name="connsiteY49" fmla="*/ 567445 h 1078433"/>
              <a:gd name="connsiteX50" fmla="*/ 2770094 w 3506665"/>
              <a:gd name="connsiteY50" fmla="*/ 558480 h 1078433"/>
              <a:gd name="connsiteX51" fmla="*/ 2743200 w 3506665"/>
              <a:gd name="connsiteY51" fmla="*/ 540551 h 1078433"/>
              <a:gd name="connsiteX52" fmla="*/ 2716306 w 3506665"/>
              <a:gd name="connsiteY52" fmla="*/ 531586 h 1078433"/>
              <a:gd name="connsiteX53" fmla="*/ 2707341 w 3506665"/>
              <a:gd name="connsiteY53" fmla="*/ 495727 h 1078433"/>
              <a:gd name="connsiteX54" fmla="*/ 2680447 w 3506665"/>
              <a:gd name="connsiteY54" fmla="*/ 486762 h 1078433"/>
              <a:gd name="connsiteX55" fmla="*/ 2662517 w 3506665"/>
              <a:gd name="connsiteY55" fmla="*/ 468833 h 1078433"/>
              <a:gd name="connsiteX56" fmla="*/ 2653553 w 3506665"/>
              <a:gd name="connsiteY56" fmla="*/ 441939 h 1078433"/>
              <a:gd name="connsiteX57" fmla="*/ 2644588 w 3506665"/>
              <a:gd name="connsiteY57" fmla="*/ 361256 h 1078433"/>
              <a:gd name="connsiteX58" fmla="*/ 2617694 w 3506665"/>
              <a:gd name="connsiteY58" fmla="*/ 343327 h 1078433"/>
              <a:gd name="connsiteX59" fmla="*/ 2590800 w 3506665"/>
              <a:gd name="connsiteY59" fmla="*/ 307468 h 1078433"/>
              <a:gd name="connsiteX60" fmla="*/ 2572870 w 3506665"/>
              <a:gd name="connsiteY60" fmla="*/ 289539 h 1078433"/>
              <a:gd name="connsiteX61" fmla="*/ 2501153 w 3506665"/>
              <a:gd name="connsiteY61" fmla="*/ 298504 h 1078433"/>
              <a:gd name="connsiteX62" fmla="*/ 2465294 w 3506665"/>
              <a:gd name="connsiteY62" fmla="*/ 316433 h 1078433"/>
              <a:gd name="connsiteX63" fmla="*/ 2402541 w 3506665"/>
              <a:gd name="connsiteY63" fmla="*/ 334362 h 1078433"/>
              <a:gd name="connsiteX64" fmla="*/ 2384612 w 3506665"/>
              <a:gd name="connsiteY64" fmla="*/ 352292 h 1078433"/>
              <a:gd name="connsiteX65" fmla="*/ 2357717 w 3506665"/>
              <a:gd name="connsiteY65" fmla="*/ 370221 h 1078433"/>
              <a:gd name="connsiteX66" fmla="*/ 2348753 w 3506665"/>
              <a:gd name="connsiteY66" fmla="*/ 406080 h 1078433"/>
              <a:gd name="connsiteX67" fmla="*/ 2321859 w 3506665"/>
              <a:gd name="connsiteY67" fmla="*/ 459868 h 1078433"/>
              <a:gd name="connsiteX68" fmla="*/ 2312894 w 3506665"/>
              <a:gd name="connsiteY68" fmla="*/ 549515 h 1078433"/>
              <a:gd name="connsiteX69" fmla="*/ 2286000 w 3506665"/>
              <a:gd name="connsiteY69" fmla="*/ 558480 h 1078433"/>
              <a:gd name="connsiteX70" fmla="*/ 2250141 w 3506665"/>
              <a:gd name="connsiteY70" fmla="*/ 567445 h 1078433"/>
              <a:gd name="connsiteX71" fmla="*/ 2187388 w 3506665"/>
              <a:gd name="connsiteY71" fmla="*/ 549515 h 1078433"/>
              <a:gd name="connsiteX72" fmla="*/ 2160494 w 3506665"/>
              <a:gd name="connsiteY72" fmla="*/ 540551 h 1078433"/>
              <a:gd name="connsiteX73" fmla="*/ 2106706 w 3506665"/>
              <a:gd name="connsiteY73" fmla="*/ 549515 h 1078433"/>
              <a:gd name="connsiteX74" fmla="*/ 2097741 w 3506665"/>
              <a:gd name="connsiteY74" fmla="*/ 576409 h 1078433"/>
              <a:gd name="connsiteX75" fmla="*/ 2079812 w 3506665"/>
              <a:gd name="connsiteY75" fmla="*/ 594339 h 1078433"/>
              <a:gd name="connsiteX76" fmla="*/ 2061882 w 3506665"/>
              <a:gd name="connsiteY76" fmla="*/ 621233 h 1078433"/>
              <a:gd name="connsiteX77" fmla="*/ 2026023 w 3506665"/>
              <a:gd name="connsiteY77" fmla="*/ 666056 h 1078433"/>
              <a:gd name="connsiteX78" fmla="*/ 2008094 w 3506665"/>
              <a:gd name="connsiteY78" fmla="*/ 692951 h 1078433"/>
              <a:gd name="connsiteX79" fmla="*/ 1999129 w 3506665"/>
              <a:gd name="connsiteY79" fmla="*/ 719845 h 1078433"/>
              <a:gd name="connsiteX80" fmla="*/ 1936376 w 3506665"/>
              <a:gd name="connsiteY80" fmla="*/ 737774 h 1078433"/>
              <a:gd name="connsiteX81" fmla="*/ 1792941 w 3506665"/>
              <a:gd name="connsiteY81" fmla="*/ 746739 h 1078433"/>
              <a:gd name="connsiteX82" fmla="*/ 1739153 w 3506665"/>
              <a:gd name="connsiteY82" fmla="*/ 800527 h 1078433"/>
              <a:gd name="connsiteX83" fmla="*/ 1721223 w 3506665"/>
              <a:gd name="connsiteY83" fmla="*/ 818456 h 1078433"/>
              <a:gd name="connsiteX84" fmla="*/ 1685365 w 3506665"/>
              <a:gd name="connsiteY84" fmla="*/ 809492 h 1078433"/>
              <a:gd name="connsiteX85" fmla="*/ 1613647 w 3506665"/>
              <a:gd name="connsiteY85" fmla="*/ 800527 h 1078433"/>
              <a:gd name="connsiteX86" fmla="*/ 1604682 w 3506665"/>
              <a:gd name="connsiteY86" fmla="*/ 764668 h 1078433"/>
              <a:gd name="connsiteX87" fmla="*/ 1568823 w 3506665"/>
              <a:gd name="connsiteY87" fmla="*/ 755704 h 1078433"/>
              <a:gd name="connsiteX88" fmla="*/ 1550894 w 3506665"/>
              <a:gd name="connsiteY88" fmla="*/ 710880 h 1078433"/>
              <a:gd name="connsiteX89" fmla="*/ 1541929 w 3506665"/>
              <a:gd name="connsiteY89" fmla="*/ 675021 h 1078433"/>
              <a:gd name="connsiteX90" fmla="*/ 1524000 w 3506665"/>
              <a:gd name="connsiteY90" fmla="*/ 621233 h 1078433"/>
              <a:gd name="connsiteX91" fmla="*/ 1515035 w 3506665"/>
              <a:gd name="connsiteY91" fmla="*/ 594339 h 1078433"/>
              <a:gd name="connsiteX92" fmla="*/ 1452282 w 3506665"/>
              <a:gd name="connsiteY92" fmla="*/ 585374 h 1078433"/>
              <a:gd name="connsiteX93" fmla="*/ 1425388 w 3506665"/>
              <a:gd name="connsiteY93" fmla="*/ 576409 h 1078433"/>
              <a:gd name="connsiteX94" fmla="*/ 1353670 w 3506665"/>
              <a:gd name="connsiteY94" fmla="*/ 558480 h 1078433"/>
              <a:gd name="connsiteX95" fmla="*/ 1308847 w 3506665"/>
              <a:gd name="connsiteY95" fmla="*/ 522621 h 1078433"/>
              <a:gd name="connsiteX96" fmla="*/ 1299882 w 3506665"/>
              <a:gd name="connsiteY96" fmla="*/ 495727 h 1078433"/>
              <a:gd name="connsiteX97" fmla="*/ 1272988 w 3506665"/>
              <a:gd name="connsiteY97" fmla="*/ 486762 h 1078433"/>
              <a:gd name="connsiteX98" fmla="*/ 1201270 w 3506665"/>
              <a:gd name="connsiteY98" fmla="*/ 477798 h 1078433"/>
              <a:gd name="connsiteX99" fmla="*/ 1183341 w 3506665"/>
              <a:gd name="connsiteY99" fmla="*/ 450904 h 1078433"/>
              <a:gd name="connsiteX100" fmla="*/ 1084729 w 3506665"/>
              <a:gd name="connsiteY100" fmla="*/ 424009 h 1078433"/>
              <a:gd name="connsiteX101" fmla="*/ 887506 w 3506665"/>
              <a:gd name="connsiteY101" fmla="*/ 432974 h 1078433"/>
              <a:gd name="connsiteX102" fmla="*/ 770965 w 3506665"/>
              <a:gd name="connsiteY102" fmla="*/ 406080 h 1078433"/>
              <a:gd name="connsiteX103" fmla="*/ 744070 w 3506665"/>
              <a:gd name="connsiteY103" fmla="*/ 397115 h 1078433"/>
              <a:gd name="connsiteX104" fmla="*/ 663388 w 3506665"/>
              <a:gd name="connsiteY104" fmla="*/ 379186 h 1078433"/>
              <a:gd name="connsiteX105" fmla="*/ 493059 w 3506665"/>
              <a:gd name="connsiteY105" fmla="*/ 370221 h 1078433"/>
              <a:gd name="connsiteX106" fmla="*/ 466165 w 3506665"/>
              <a:gd name="connsiteY106" fmla="*/ 361256 h 1078433"/>
              <a:gd name="connsiteX107" fmla="*/ 268941 w 3506665"/>
              <a:gd name="connsiteY107" fmla="*/ 379186 h 1078433"/>
              <a:gd name="connsiteX108" fmla="*/ 242047 w 3506665"/>
              <a:gd name="connsiteY108" fmla="*/ 406080 h 1078433"/>
              <a:gd name="connsiteX109" fmla="*/ 134470 w 3506665"/>
              <a:gd name="connsiteY109" fmla="*/ 424009 h 1078433"/>
              <a:gd name="connsiteX110" fmla="*/ 71717 w 3506665"/>
              <a:gd name="connsiteY110" fmla="*/ 468833 h 1078433"/>
              <a:gd name="connsiteX111" fmla="*/ 17929 w 3506665"/>
              <a:gd name="connsiteY111" fmla="*/ 495727 h 1078433"/>
              <a:gd name="connsiteX112" fmla="*/ 8965 w 3506665"/>
              <a:gd name="connsiteY112" fmla="*/ 522621 h 1078433"/>
              <a:gd name="connsiteX113" fmla="*/ 8965 w 3506665"/>
              <a:gd name="connsiteY113" fmla="*/ 692951 h 1078433"/>
              <a:gd name="connsiteX114" fmla="*/ 0 w 3506665"/>
              <a:gd name="connsiteY114" fmla="*/ 692951 h 10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3506665" h="1078433">
                <a:moveTo>
                  <a:pt x="3056965" y="1078433"/>
                </a:moveTo>
                <a:cubicBezTo>
                  <a:pt x="3042024" y="1066480"/>
                  <a:pt x="3020698" y="1059688"/>
                  <a:pt x="3012141" y="1042574"/>
                </a:cubicBezTo>
                <a:cubicBezTo>
                  <a:pt x="3006631" y="1031554"/>
                  <a:pt x="3016253" y="1018040"/>
                  <a:pt x="3021106" y="1006715"/>
                </a:cubicBezTo>
                <a:cubicBezTo>
                  <a:pt x="3025350" y="996812"/>
                  <a:pt x="3029680" y="985166"/>
                  <a:pt x="3039035" y="979821"/>
                </a:cubicBezTo>
                <a:cubicBezTo>
                  <a:pt x="3052265" y="972261"/>
                  <a:pt x="3068985" y="974161"/>
                  <a:pt x="3083859" y="970856"/>
                </a:cubicBezTo>
                <a:cubicBezTo>
                  <a:pt x="3095886" y="968183"/>
                  <a:pt x="3107764" y="964880"/>
                  <a:pt x="3119717" y="961892"/>
                </a:cubicBezTo>
                <a:cubicBezTo>
                  <a:pt x="3155805" y="925804"/>
                  <a:pt x="3115677" y="959782"/>
                  <a:pt x="3173506" y="934998"/>
                </a:cubicBezTo>
                <a:cubicBezTo>
                  <a:pt x="3183409" y="930754"/>
                  <a:pt x="3191435" y="923045"/>
                  <a:pt x="3200400" y="917068"/>
                </a:cubicBezTo>
                <a:cubicBezTo>
                  <a:pt x="3206629" y="854783"/>
                  <a:pt x="3203707" y="840301"/>
                  <a:pt x="3218329" y="791562"/>
                </a:cubicBezTo>
                <a:cubicBezTo>
                  <a:pt x="3223760" y="773460"/>
                  <a:pt x="3236259" y="737774"/>
                  <a:pt x="3236259" y="737774"/>
                </a:cubicBezTo>
                <a:cubicBezTo>
                  <a:pt x="3239247" y="704903"/>
                  <a:pt x="3235517" y="670709"/>
                  <a:pt x="3245223" y="639162"/>
                </a:cubicBezTo>
                <a:cubicBezTo>
                  <a:pt x="3248391" y="628864"/>
                  <a:pt x="3263704" y="627963"/>
                  <a:pt x="3272117" y="621233"/>
                </a:cubicBezTo>
                <a:cubicBezTo>
                  <a:pt x="3307276" y="593106"/>
                  <a:pt x="3270236" y="609908"/>
                  <a:pt x="3316941" y="594339"/>
                </a:cubicBezTo>
                <a:cubicBezTo>
                  <a:pt x="3319929" y="585374"/>
                  <a:pt x="3324216" y="576742"/>
                  <a:pt x="3325906" y="567445"/>
                </a:cubicBezTo>
                <a:cubicBezTo>
                  <a:pt x="3330216" y="543742"/>
                  <a:pt x="3327947" y="518803"/>
                  <a:pt x="3334870" y="495727"/>
                </a:cubicBezTo>
                <a:cubicBezTo>
                  <a:pt x="3337299" y="487631"/>
                  <a:pt x="3346200" y="483078"/>
                  <a:pt x="3352800" y="477798"/>
                </a:cubicBezTo>
                <a:cubicBezTo>
                  <a:pt x="3379658" y="456311"/>
                  <a:pt x="3389741" y="455849"/>
                  <a:pt x="3424517" y="441939"/>
                </a:cubicBezTo>
                <a:cubicBezTo>
                  <a:pt x="3430494" y="435962"/>
                  <a:pt x="3435685" y="429080"/>
                  <a:pt x="3442447" y="424009"/>
                </a:cubicBezTo>
                <a:cubicBezTo>
                  <a:pt x="3459686" y="411080"/>
                  <a:pt x="3496235" y="388151"/>
                  <a:pt x="3496235" y="388151"/>
                </a:cubicBezTo>
                <a:cubicBezTo>
                  <a:pt x="3510175" y="346330"/>
                  <a:pt x="3506085" y="374645"/>
                  <a:pt x="3496235" y="325398"/>
                </a:cubicBezTo>
                <a:cubicBezTo>
                  <a:pt x="3482431" y="256380"/>
                  <a:pt x="3499171" y="289461"/>
                  <a:pt x="3469341" y="244715"/>
                </a:cubicBezTo>
                <a:cubicBezTo>
                  <a:pt x="3472329" y="220809"/>
                  <a:pt x="3468521" y="195013"/>
                  <a:pt x="3478306" y="172998"/>
                </a:cubicBezTo>
                <a:cubicBezTo>
                  <a:pt x="3482144" y="164363"/>
                  <a:pt x="3500974" y="172485"/>
                  <a:pt x="3505200" y="164033"/>
                </a:cubicBezTo>
                <a:cubicBezTo>
                  <a:pt x="3509426" y="155581"/>
                  <a:pt x="3503924" y="142632"/>
                  <a:pt x="3496235" y="137139"/>
                </a:cubicBezTo>
                <a:cubicBezTo>
                  <a:pt x="3469137" y="117783"/>
                  <a:pt x="3398042" y="113659"/>
                  <a:pt x="3370729" y="110245"/>
                </a:cubicBezTo>
                <a:cubicBezTo>
                  <a:pt x="3342798" y="100934"/>
                  <a:pt x="3331466" y="92215"/>
                  <a:pt x="3299012" y="110245"/>
                </a:cubicBezTo>
                <a:cubicBezTo>
                  <a:pt x="3284235" y="118454"/>
                  <a:pt x="3263153" y="146104"/>
                  <a:pt x="3263153" y="146104"/>
                </a:cubicBezTo>
                <a:cubicBezTo>
                  <a:pt x="3254188" y="140127"/>
                  <a:pt x="3239666" y="138395"/>
                  <a:pt x="3236259" y="128174"/>
                </a:cubicBezTo>
                <a:cubicBezTo>
                  <a:pt x="3227997" y="103390"/>
                  <a:pt x="3249734" y="87805"/>
                  <a:pt x="3263153" y="74386"/>
                </a:cubicBezTo>
                <a:cubicBezTo>
                  <a:pt x="3260165" y="50480"/>
                  <a:pt x="3266141" y="23586"/>
                  <a:pt x="3254188" y="2668"/>
                </a:cubicBezTo>
                <a:cubicBezTo>
                  <a:pt x="3249500" y="-5537"/>
                  <a:pt x="3235746" y="7407"/>
                  <a:pt x="3227294" y="11633"/>
                </a:cubicBezTo>
                <a:cubicBezTo>
                  <a:pt x="3217657" y="16451"/>
                  <a:pt x="3209365" y="23586"/>
                  <a:pt x="3200400" y="29562"/>
                </a:cubicBezTo>
                <a:cubicBezTo>
                  <a:pt x="3197412" y="38527"/>
                  <a:pt x="3193288" y="47190"/>
                  <a:pt x="3191435" y="56456"/>
                </a:cubicBezTo>
                <a:cubicBezTo>
                  <a:pt x="3187291" y="77176"/>
                  <a:pt x="3199559" y="106781"/>
                  <a:pt x="3182470" y="119209"/>
                </a:cubicBezTo>
                <a:cubicBezTo>
                  <a:pt x="3158183" y="136873"/>
                  <a:pt x="3122741" y="125572"/>
                  <a:pt x="3092823" y="128174"/>
                </a:cubicBezTo>
                <a:cubicBezTo>
                  <a:pt x="3054008" y="131549"/>
                  <a:pt x="3015129" y="134151"/>
                  <a:pt x="2976282" y="137139"/>
                </a:cubicBezTo>
                <a:cubicBezTo>
                  <a:pt x="2970306" y="146104"/>
                  <a:pt x="2965084" y="155620"/>
                  <a:pt x="2958353" y="164033"/>
                </a:cubicBezTo>
                <a:cubicBezTo>
                  <a:pt x="2953073" y="170633"/>
                  <a:pt x="2940423" y="173510"/>
                  <a:pt x="2940423" y="181962"/>
                </a:cubicBezTo>
                <a:lnTo>
                  <a:pt x="2958353" y="199892"/>
                </a:lnTo>
                <a:cubicBezTo>
                  <a:pt x="2961341" y="208857"/>
                  <a:pt x="2962455" y="218683"/>
                  <a:pt x="2967317" y="226786"/>
                </a:cubicBezTo>
                <a:cubicBezTo>
                  <a:pt x="2971666" y="234034"/>
                  <a:pt x="2984406" y="236305"/>
                  <a:pt x="2985247" y="244715"/>
                </a:cubicBezTo>
                <a:cubicBezTo>
                  <a:pt x="2993411" y="326349"/>
                  <a:pt x="2988070" y="303416"/>
                  <a:pt x="2949388" y="334362"/>
                </a:cubicBezTo>
                <a:cubicBezTo>
                  <a:pt x="2942788" y="339642"/>
                  <a:pt x="2937435" y="346315"/>
                  <a:pt x="2931459" y="352292"/>
                </a:cubicBezTo>
                <a:cubicBezTo>
                  <a:pt x="2928471" y="361257"/>
                  <a:pt x="2926720" y="370734"/>
                  <a:pt x="2922494" y="379186"/>
                </a:cubicBezTo>
                <a:cubicBezTo>
                  <a:pt x="2917676" y="388823"/>
                  <a:pt x="2905901" y="395389"/>
                  <a:pt x="2904565" y="406080"/>
                </a:cubicBezTo>
                <a:cubicBezTo>
                  <a:pt x="2902675" y="421200"/>
                  <a:pt x="2909834" y="436122"/>
                  <a:pt x="2913529" y="450904"/>
                </a:cubicBezTo>
                <a:cubicBezTo>
                  <a:pt x="2920951" y="480594"/>
                  <a:pt x="2922896" y="478401"/>
                  <a:pt x="2940423" y="504692"/>
                </a:cubicBezTo>
                <a:cubicBezTo>
                  <a:pt x="2937435" y="525610"/>
                  <a:pt x="2940909" y="548546"/>
                  <a:pt x="2931459" y="567445"/>
                </a:cubicBezTo>
                <a:cubicBezTo>
                  <a:pt x="2927233" y="575897"/>
                  <a:pt x="2914015" y="576409"/>
                  <a:pt x="2904565" y="576409"/>
                </a:cubicBezTo>
                <a:cubicBezTo>
                  <a:pt x="2874533" y="576409"/>
                  <a:pt x="2844800" y="570433"/>
                  <a:pt x="2814917" y="567445"/>
                </a:cubicBezTo>
                <a:cubicBezTo>
                  <a:pt x="2799976" y="564457"/>
                  <a:pt x="2784361" y="563830"/>
                  <a:pt x="2770094" y="558480"/>
                </a:cubicBezTo>
                <a:cubicBezTo>
                  <a:pt x="2760006" y="554697"/>
                  <a:pt x="2752837" y="545369"/>
                  <a:pt x="2743200" y="540551"/>
                </a:cubicBezTo>
                <a:cubicBezTo>
                  <a:pt x="2734748" y="536325"/>
                  <a:pt x="2725271" y="534574"/>
                  <a:pt x="2716306" y="531586"/>
                </a:cubicBezTo>
                <a:cubicBezTo>
                  <a:pt x="2713318" y="519633"/>
                  <a:pt x="2715038" y="505348"/>
                  <a:pt x="2707341" y="495727"/>
                </a:cubicBezTo>
                <a:cubicBezTo>
                  <a:pt x="2701438" y="488348"/>
                  <a:pt x="2688550" y="491624"/>
                  <a:pt x="2680447" y="486762"/>
                </a:cubicBezTo>
                <a:cubicBezTo>
                  <a:pt x="2673199" y="482414"/>
                  <a:pt x="2668494" y="474809"/>
                  <a:pt x="2662517" y="468833"/>
                </a:cubicBezTo>
                <a:cubicBezTo>
                  <a:pt x="2659529" y="459868"/>
                  <a:pt x="2655106" y="451260"/>
                  <a:pt x="2653553" y="441939"/>
                </a:cubicBezTo>
                <a:cubicBezTo>
                  <a:pt x="2649105" y="415247"/>
                  <a:pt x="2653836" y="386687"/>
                  <a:pt x="2644588" y="361256"/>
                </a:cubicBezTo>
                <a:cubicBezTo>
                  <a:pt x="2640906" y="351131"/>
                  <a:pt x="2626659" y="349303"/>
                  <a:pt x="2617694" y="343327"/>
                </a:cubicBezTo>
                <a:cubicBezTo>
                  <a:pt x="2608729" y="331374"/>
                  <a:pt x="2600365" y="318946"/>
                  <a:pt x="2590800" y="307468"/>
                </a:cubicBezTo>
                <a:cubicBezTo>
                  <a:pt x="2585389" y="300975"/>
                  <a:pt x="2581280" y="290380"/>
                  <a:pt x="2572870" y="289539"/>
                </a:cubicBezTo>
                <a:cubicBezTo>
                  <a:pt x="2548898" y="287142"/>
                  <a:pt x="2525059" y="295516"/>
                  <a:pt x="2501153" y="298504"/>
                </a:cubicBezTo>
                <a:cubicBezTo>
                  <a:pt x="2489200" y="304480"/>
                  <a:pt x="2477577" y="311169"/>
                  <a:pt x="2465294" y="316433"/>
                </a:cubicBezTo>
                <a:cubicBezTo>
                  <a:pt x="2447284" y="324152"/>
                  <a:pt x="2420745" y="329811"/>
                  <a:pt x="2402541" y="334362"/>
                </a:cubicBezTo>
                <a:cubicBezTo>
                  <a:pt x="2396565" y="340339"/>
                  <a:pt x="2391212" y="347012"/>
                  <a:pt x="2384612" y="352292"/>
                </a:cubicBezTo>
                <a:cubicBezTo>
                  <a:pt x="2376199" y="359023"/>
                  <a:pt x="2363694" y="361256"/>
                  <a:pt x="2357717" y="370221"/>
                </a:cubicBezTo>
                <a:cubicBezTo>
                  <a:pt x="2350883" y="380473"/>
                  <a:pt x="2352138" y="394233"/>
                  <a:pt x="2348753" y="406080"/>
                </a:cubicBezTo>
                <a:cubicBezTo>
                  <a:pt x="2339475" y="438554"/>
                  <a:pt x="2341502" y="430403"/>
                  <a:pt x="2321859" y="459868"/>
                </a:cubicBezTo>
                <a:cubicBezTo>
                  <a:pt x="2318871" y="489750"/>
                  <a:pt x="2323157" y="521292"/>
                  <a:pt x="2312894" y="549515"/>
                </a:cubicBezTo>
                <a:cubicBezTo>
                  <a:pt x="2309665" y="558396"/>
                  <a:pt x="2295086" y="555884"/>
                  <a:pt x="2286000" y="558480"/>
                </a:cubicBezTo>
                <a:cubicBezTo>
                  <a:pt x="2274153" y="561865"/>
                  <a:pt x="2262094" y="564457"/>
                  <a:pt x="2250141" y="567445"/>
                </a:cubicBezTo>
                <a:lnTo>
                  <a:pt x="2187388" y="549515"/>
                </a:lnTo>
                <a:cubicBezTo>
                  <a:pt x="2178337" y="546800"/>
                  <a:pt x="2169944" y="540551"/>
                  <a:pt x="2160494" y="540551"/>
                </a:cubicBezTo>
                <a:cubicBezTo>
                  <a:pt x="2142317" y="540551"/>
                  <a:pt x="2124635" y="546527"/>
                  <a:pt x="2106706" y="549515"/>
                </a:cubicBezTo>
                <a:cubicBezTo>
                  <a:pt x="2103718" y="558480"/>
                  <a:pt x="2102603" y="568306"/>
                  <a:pt x="2097741" y="576409"/>
                </a:cubicBezTo>
                <a:cubicBezTo>
                  <a:pt x="2093393" y="583657"/>
                  <a:pt x="2085092" y="587739"/>
                  <a:pt x="2079812" y="594339"/>
                </a:cubicBezTo>
                <a:cubicBezTo>
                  <a:pt x="2073081" y="602752"/>
                  <a:pt x="2066701" y="611596"/>
                  <a:pt x="2061882" y="621233"/>
                </a:cubicBezTo>
                <a:cubicBezTo>
                  <a:pt x="2040231" y="664534"/>
                  <a:pt x="2071359" y="635832"/>
                  <a:pt x="2026023" y="666056"/>
                </a:cubicBezTo>
                <a:cubicBezTo>
                  <a:pt x="2020047" y="675021"/>
                  <a:pt x="2012912" y="683314"/>
                  <a:pt x="2008094" y="692951"/>
                </a:cubicBezTo>
                <a:cubicBezTo>
                  <a:pt x="2003868" y="701403"/>
                  <a:pt x="2005811" y="713163"/>
                  <a:pt x="1999129" y="719845"/>
                </a:cubicBezTo>
                <a:cubicBezTo>
                  <a:pt x="1994883" y="724091"/>
                  <a:pt x="1936632" y="737748"/>
                  <a:pt x="1936376" y="737774"/>
                </a:cubicBezTo>
                <a:cubicBezTo>
                  <a:pt x="1888709" y="742541"/>
                  <a:pt x="1840753" y="743751"/>
                  <a:pt x="1792941" y="746739"/>
                </a:cubicBezTo>
                <a:lnTo>
                  <a:pt x="1739153" y="800527"/>
                </a:lnTo>
                <a:lnTo>
                  <a:pt x="1721223" y="818456"/>
                </a:lnTo>
                <a:cubicBezTo>
                  <a:pt x="1709270" y="815468"/>
                  <a:pt x="1697518" y="811517"/>
                  <a:pt x="1685365" y="809492"/>
                </a:cubicBezTo>
                <a:cubicBezTo>
                  <a:pt x="1661601" y="805531"/>
                  <a:pt x="1634707" y="812227"/>
                  <a:pt x="1613647" y="800527"/>
                </a:cubicBezTo>
                <a:cubicBezTo>
                  <a:pt x="1602877" y="794543"/>
                  <a:pt x="1613394" y="773380"/>
                  <a:pt x="1604682" y="764668"/>
                </a:cubicBezTo>
                <a:cubicBezTo>
                  <a:pt x="1595970" y="755956"/>
                  <a:pt x="1580776" y="758692"/>
                  <a:pt x="1568823" y="755704"/>
                </a:cubicBezTo>
                <a:cubicBezTo>
                  <a:pt x="1562847" y="740763"/>
                  <a:pt x="1555983" y="726146"/>
                  <a:pt x="1550894" y="710880"/>
                </a:cubicBezTo>
                <a:cubicBezTo>
                  <a:pt x="1546998" y="699191"/>
                  <a:pt x="1545469" y="686822"/>
                  <a:pt x="1541929" y="675021"/>
                </a:cubicBezTo>
                <a:cubicBezTo>
                  <a:pt x="1536498" y="656919"/>
                  <a:pt x="1529976" y="639162"/>
                  <a:pt x="1524000" y="621233"/>
                </a:cubicBezTo>
                <a:cubicBezTo>
                  <a:pt x="1521012" y="612268"/>
                  <a:pt x="1524390" y="595675"/>
                  <a:pt x="1515035" y="594339"/>
                </a:cubicBezTo>
                <a:lnTo>
                  <a:pt x="1452282" y="585374"/>
                </a:lnTo>
                <a:cubicBezTo>
                  <a:pt x="1443317" y="582386"/>
                  <a:pt x="1434555" y="578701"/>
                  <a:pt x="1425388" y="576409"/>
                </a:cubicBezTo>
                <a:cubicBezTo>
                  <a:pt x="1404925" y="571293"/>
                  <a:pt x="1374165" y="568727"/>
                  <a:pt x="1353670" y="558480"/>
                </a:cubicBezTo>
                <a:cubicBezTo>
                  <a:pt x="1331051" y="547171"/>
                  <a:pt x="1325524" y="539299"/>
                  <a:pt x="1308847" y="522621"/>
                </a:cubicBezTo>
                <a:cubicBezTo>
                  <a:pt x="1305859" y="513656"/>
                  <a:pt x="1306564" y="502409"/>
                  <a:pt x="1299882" y="495727"/>
                </a:cubicBezTo>
                <a:cubicBezTo>
                  <a:pt x="1293200" y="489045"/>
                  <a:pt x="1282285" y="488452"/>
                  <a:pt x="1272988" y="486762"/>
                </a:cubicBezTo>
                <a:cubicBezTo>
                  <a:pt x="1249285" y="482452"/>
                  <a:pt x="1225176" y="480786"/>
                  <a:pt x="1201270" y="477798"/>
                </a:cubicBezTo>
                <a:cubicBezTo>
                  <a:pt x="1195294" y="468833"/>
                  <a:pt x="1187585" y="460807"/>
                  <a:pt x="1183341" y="450904"/>
                </a:cubicBezTo>
                <a:cubicBezTo>
                  <a:pt x="1155964" y="387023"/>
                  <a:pt x="1213761" y="411107"/>
                  <a:pt x="1084729" y="424009"/>
                </a:cubicBezTo>
                <a:cubicBezTo>
                  <a:pt x="985495" y="457088"/>
                  <a:pt x="1049803" y="443118"/>
                  <a:pt x="887506" y="432974"/>
                </a:cubicBezTo>
                <a:cubicBezTo>
                  <a:pt x="831843" y="395866"/>
                  <a:pt x="881872" y="423143"/>
                  <a:pt x="770965" y="406080"/>
                </a:cubicBezTo>
                <a:cubicBezTo>
                  <a:pt x="761625" y="404643"/>
                  <a:pt x="753156" y="399711"/>
                  <a:pt x="744070" y="397115"/>
                </a:cubicBezTo>
                <a:cubicBezTo>
                  <a:pt x="728895" y="392779"/>
                  <a:pt x="676432" y="380273"/>
                  <a:pt x="663388" y="379186"/>
                </a:cubicBezTo>
                <a:cubicBezTo>
                  <a:pt x="606729" y="374464"/>
                  <a:pt x="549835" y="373209"/>
                  <a:pt x="493059" y="370221"/>
                </a:cubicBezTo>
                <a:cubicBezTo>
                  <a:pt x="484094" y="367233"/>
                  <a:pt x="475615" y="361256"/>
                  <a:pt x="466165" y="361256"/>
                </a:cubicBezTo>
                <a:cubicBezTo>
                  <a:pt x="331091" y="361256"/>
                  <a:pt x="348236" y="359362"/>
                  <a:pt x="268941" y="379186"/>
                </a:cubicBezTo>
                <a:cubicBezTo>
                  <a:pt x="259976" y="388151"/>
                  <a:pt x="254074" y="402071"/>
                  <a:pt x="242047" y="406080"/>
                </a:cubicBezTo>
                <a:cubicBezTo>
                  <a:pt x="207559" y="417576"/>
                  <a:pt x="134470" y="424009"/>
                  <a:pt x="134470" y="424009"/>
                </a:cubicBezTo>
                <a:cubicBezTo>
                  <a:pt x="67756" y="446248"/>
                  <a:pt x="156804" y="412110"/>
                  <a:pt x="71717" y="468833"/>
                </a:cubicBezTo>
                <a:cubicBezTo>
                  <a:pt x="36960" y="492004"/>
                  <a:pt x="55044" y="483355"/>
                  <a:pt x="17929" y="495727"/>
                </a:cubicBezTo>
                <a:cubicBezTo>
                  <a:pt x="14941" y="504692"/>
                  <a:pt x="8965" y="513171"/>
                  <a:pt x="8965" y="522621"/>
                </a:cubicBezTo>
                <a:cubicBezTo>
                  <a:pt x="8965" y="654160"/>
                  <a:pt x="37999" y="533260"/>
                  <a:pt x="8965" y="692951"/>
                </a:cubicBezTo>
                <a:cubicBezTo>
                  <a:pt x="8430" y="695891"/>
                  <a:pt x="2988" y="692951"/>
                  <a:pt x="0" y="692951"/>
                </a:cubicBezTo>
              </a:path>
            </a:pathLst>
          </a:cu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0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01208"/>
            <a:ext cx="7736904" cy="14700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 великом князе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 ВКЛ произошло укрепление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единовлас-тия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Возросла роль великого князя как руководителя государства. Его титул стал звучать так: «король Литвы и Руси», «король литовцев и многих русских». Под названием «русские» имелись в виду жители прежде всего белорусских земель: Витебской,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Берестейской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Менской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Туровской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которые вошли в состав ВКЛ.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260646"/>
            <a:ext cx="7592888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Укрепление единовластия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109320" y="3075601"/>
            <a:ext cx="3463316" cy="561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Воображаемый портрет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1709 г.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35" y="1460510"/>
            <a:ext cx="3401414" cy="3791541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3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право 43"/>
          <p:cNvSpPr/>
          <p:nvPr/>
        </p:nvSpPr>
        <p:spPr>
          <a:xfrm rot="16200000">
            <a:off x="6146489" y="4014753"/>
            <a:ext cx="2797090" cy="18542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6200000">
            <a:off x="2335081" y="4698829"/>
            <a:ext cx="1428936" cy="185421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17232"/>
            <a:ext cx="7736904" cy="12540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Принцип государственного правления при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Гедимине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стал следующим: «Не трогать старины, не вводить новизны». Это означало уважительное отношение к землям феодалов и сохранение исторических традиций населения ВКЛ, преемственность в политической и общественной жизни.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260646"/>
            <a:ext cx="7592888" cy="7200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Укрепление единовластия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754544169"/>
              </p:ext>
            </p:extLst>
          </p:nvPr>
        </p:nvGraphicFramePr>
        <p:xfrm>
          <a:off x="1475656" y="4077072"/>
          <a:ext cx="3168352" cy="125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695565840"/>
              </p:ext>
            </p:extLst>
          </p:nvPr>
        </p:nvGraphicFramePr>
        <p:xfrm>
          <a:off x="1475656" y="2708920"/>
          <a:ext cx="3168352" cy="125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1429195284"/>
              </p:ext>
            </p:extLst>
          </p:nvPr>
        </p:nvGraphicFramePr>
        <p:xfrm>
          <a:off x="5791604" y="4077072"/>
          <a:ext cx="3168352" cy="125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7" name="Схема 36"/>
          <p:cNvGraphicFramePr/>
          <p:nvPr>
            <p:extLst>
              <p:ext uri="{D42A27DB-BD31-4B8C-83A1-F6EECF244321}">
                <p14:modId xmlns:p14="http://schemas.microsoft.com/office/powerpoint/2010/main" val="2869318394"/>
              </p:ext>
            </p:extLst>
          </p:nvPr>
        </p:nvGraphicFramePr>
        <p:xfrm>
          <a:off x="5791604" y="2708920"/>
          <a:ext cx="3168352" cy="125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1409526566"/>
              </p:ext>
            </p:extLst>
          </p:nvPr>
        </p:nvGraphicFramePr>
        <p:xfrm>
          <a:off x="5796136" y="1340767"/>
          <a:ext cx="3168352" cy="1257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1331640" y="1461647"/>
            <a:ext cx="3888432" cy="748151"/>
            <a:chOff x="-264922" y="509029"/>
            <a:chExt cx="3393418" cy="748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0" name="Прямоугольник 39"/>
            <p:cNvSpPr/>
            <p:nvPr/>
          </p:nvSpPr>
          <p:spPr>
            <a:xfrm>
              <a:off x="0" y="509029"/>
              <a:ext cx="3128495" cy="748151"/>
            </a:xfrm>
            <a:prstGeom prst="rect">
              <a:avLst/>
            </a:prstGeom>
            <a:sp3d prstMaterial="plastic">
              <a:bevelT w="127000" h="35400"/>
            </a:sp3d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4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1" name="Прямоугольник 40"/>
            <p:cNvSpPr/>
            <p:nvPr/>
          </p:nvSpPr>
          <p:spPr>
            <a:xfrm>
              <a:off x="-264922" y="509029"/>
              <a:ext cx="3393418" cy="455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6748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8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</a:rPr>
                <a:t>Родословная князей ВКЛ</a:t>
              </a:r>
              <a:endParaRPr lang="ru-RU" sz="2000" b="1" kern="1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endParaRPr>
            </a:p>
          </p:txBody>
        </p:sp>
      </p:grpSp>
      <p:sp>
        <p:nvSpPr>
          <p:cNvPr id="26" name="Минус 25"/>
          <p:cNvSpPr/>
          <p:nvPr/>
        </p:nvSpPr>
        <p:spPr>
          <a:xfrm>
            <a:off x="2195736" y="5373216"/>
            <a:ext cx="6192688" cy="265584"/>
          </a:xfrm>
          <a:prstGeom prst="mathMin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7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301208"/>
            <a:ext cx="7848872" cy="14700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 составе ВКЛ находились литовские, белорусские, украинские и часть русских земель, где жили и православные, и католики. Мудрый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прави-тель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Гедимин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не отдавал предпочтения ни православию, ни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католициз-му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Все народы, которые принимали участие в образовании ВКЛ, в пер-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вую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очередь современные литовский и белорусский, исторически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счи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-тают наследниками этого государства.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332656"/>
            <a:ext cx="7592888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Укрепление единовластия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598" y="1401921"/>
            <a:ext cx="6248929" cy="3755272"/>
          </a:xfrm>
          <a:prstGeom prst="rect">
            <a:avLst/>
          </a:prstGeom>
          <a:ln w="28575">
            <a:solidFill>
              <a:srgbClr val="C0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994670" y="2674645"/>
            <a:ext cx="1631989" cy="1209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ВКЛ во второй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половине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XIII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- первой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полови-не 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XIV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в.</a:t>
            </a:r>
            <a:endParaRPr lang="be-BY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517232"/>
            <a:ext cx="7848872" cy="125400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Для государственного строя ВКЛ была характерна централизация власти в руках великого князя. Главным лицом в государстве был князь («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госпо-дарь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»). Первый правитель ВКЛ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Миндовг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получил даже королевский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ти-тул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 Власть великого князя считалась неограниченной. Такую форму власти называют монархией.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26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76400" y="1676398"/>
            <a:ext cx="44196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белорусский орнамент векторный клипарт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28"/>
          <a:stretch/>
        </p:blipFill>
        <p:spPr bwMode="auto">
          <a:xfrm rot="5400000">
            <a:off x="-690316" y="5105400"/>
            <a:ext cx="2438403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3"/>
          <p:cNvGrpSpPr/>
          <p:nvPr/>
        </p:nvGrpSpPr>
        <p:grpSpPr>
          <a:xfrm>
            <a:off x="2072729" y="980728"/>
            <a:ext cx="7071270" cy="300237"/>
            <a:chOff x="4346521" y="3634356"/>
            <a:chExt cx="4797479" cy="300237"/>
          </a:xfrm>
        </p:grpSpPr>
        <p:pic>
          <p:nvPicPr>
            <p:cNvPr id="7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7944358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6745807" y="3645023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5546164" y="3645024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Картинки по запросу белорусский орнамент векторный клипарт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4346521" y="3634356"/>
              <a:ext cx="1199642" cy="28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331640" y="332656"/>
            <a:ext cx="7592888" cy="5760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Государственный строй ВКЛ</a:t>
            </a:r>
            <a:endParaRPr lang="ru-RU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87578535"/>
              </p:ext>
            </p:extLst>
          </p:nvPr>
        </p:nvGraphicFramePr>
        <p:xfrm>
          <a:off x="1187624" y="1397000"/>
          <a:ext cx="77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513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2472</TotalTime>
  <Words>1233</Words>
  <Application>Microsoft Office PowerPoint</Application>
  <PresentationFormat>Экран (4:3)</PresentationFormat>
  <Paragraphs>90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Укрепление великокняжеской власти и государственный строй Великого Кня-жества Литовского в конце XIII – XIV в.</vt:lpstr>
      <vt:lpstr>Презентация PowerPoint</vt:lpstr>
      <vt:lpstr>Княжение великого князя Гедимина занимает период 1316-1341 гг. Вся его деятельность была направлена на усиление ВКЛ и расширение его территории. До Гедимина государство не имело постоянной столицы: ею считался замок, где жил великий князь. До 1320 г. это был Новогрудок, а Гедимин жил в Старых Троках. В 1323 г. Гедимин основал столицу в Вильно, которая была стольным городом до конца XVIII в.</vt:lpstr>
      <vt:lpstr>Существует легенда, связанная с этим историческим фактом. Однаж-ды после охоты князь Гедимин при-лёг отдохнуть, и приснился ему большой железный волк, который так громко выл, что было слышно повсюду. Объяснение этому сну да-ли следующее: на горе, где стоял волк, надо построить город-кре-пость, неприступный, как желез-ный волк, а слава о нём разойдётся далеко, как вой волка, который слышали все люди в окрестности. Название нового города связано с рекой Вилией, возле которой он возник.</vt:lpstr>
      <vt:lpstr>При Гедимине в состав ВКЛ вошла большая часть белорусских земель. Его территория увеличилась примерно в три раза. Это почти 80% совре-менной территории Беларуси. Примерно три четверти населения кня-жества до середины XIV в. учёные относят к белорусскому этносу (бело-русской народности).</vt:lpstr>
      <vt:lpstr>При великом князе Гедимине в ВКЛ произошло укрепление единовлас-тия. Возросла роль великого князя как руководителя государства. Его титул стал звучать так: «король Литвы и Руси», «король литовцев и многих русских». Под названием «русские» имелись в виду жители прежде всего белорусских земель: Витебской, Берестейской, Менской и Туровской, которые вошли в состав ВКЛ.</vt:lpstr>
      <vt:lpstr>Принцип государственного правления при Гедимине стал следующим: «Не трогать старины, не вводить новизны». Это означало уважительное отношение к землям феодалов и сохранение исторических традиций населения ВКЛ, преемственность в политической и общественной жизни.</vt:lpstr>
      <vt:lpstr>В составе ВКЛ находились литовские, белорусские, украинские и часть русских земель, где жили и православные, и католики. Мудрый прави-тель Гедимин не отдавал предпочтения ни православию, ни католициз-му. Все народы, которые принимали участие в образовании ВКЛ, в пер-вую очередь современные литовский и белорусский, исторически счи-тают наследниками этого государства.</vt:lpstr>
      <vt:lpstr>Для государственного строя ВКЛ была характерна централизация власти в руках великого князя. Главным лицом в государстве был князь («госпо-дарь»). Первый правитель ВКЛ Миндовг получил даже королевский ти-тул. Власть великого князя считалась неограниченной. Такую форму власти называют монархией.</vt:lpstr>
      <vt:lpstr>В XIII-XIV вв. власть великого князя ограничивалась радой (название идёт от белорусского слова «раіцца» - советоваться). Изначально она бы-ла только совещательным органом, её роль была сильно ограничена.</vt:lpstr>
      <vt:lpstr>После Гедимина, у которого было семеро детей, трон занял не старший, а средний сын - Явнут. Особенно недовольными этим решением остались другие сыновья - Ольгерд и Кейстут. Они заключили договор между со-бой и стали править совместно. Территория ВКЛ разделилась на две час-ти: восточная под властью Ольгерда, западная - Кейстута.</vt:lpstr>
      <vt:lpstr>Политическое развитие ВКЛ в 1345-1377 гг. было связано с деятельнос-тью великого князя Ольгерда. Он сыграл большую роль в расширении границ ВКЛ. В 1362 г. он разбил трёх ордынских ханов на реке Синие Во-ды (территория современной Украины). В результате ордынцы были вы-теснены из украинских земель.</vt:lpstr>
      <vt:lpstr>О деятельности Ольгерда свидетельствовали так называемые ольгердо-вы столбы, которые обозначали на местности пути его войск во время походов. Трижды - в 1368, 130, 1372 гг. – Ольгерд, стремясь господство-вать на восточнославянских землях, совершил походы на Московское княжество, не желая усиления московского князя Дмитрия Ивановича. Как свидетельствует летопись, «литовская пика» (копьё) не раз стояла под белокаменными стенами Московского Кремля.</vt:lpstr>
      <vt:lpstr>В результате правления Ольгерда общая территория ВКЛ увеличилась вдвое. Во второй половине XIII - XIV в. территория государства делилась на княжества, земли и волости.</vt:lpstr>
      <vt:lpstr>После смерти Ольгерда, у которого было 12 сыновей, усилилась борьба за престол. Великим князем литовским стал Ягайло (1377-1392 гг.) – старший сын от второго брака Ольгерда с тверской княжной. Его княже-ние характеризовалось междоусобными войнами.</vt:lpstr>
      <vt:lpstr>Ягайло боялся соперничества со сто-роны своего брата Андрея Полоцкого (старшего сына Ольгерда от первого брака с витебской княжной) в борьбе за великокняжескую власть. Андрей Полоцкий не признал Ягайло вели-ким князем. Князь Андрей Полоцкий, которого Ягайло изгнал из Полоцка, вынужден был поступить на службу к московскому князю Дмитрию Ива-новичу. В 1380 г. они участвовали в Куликовской битве против хана Зо-лотой Орды Мамая.</vt:lpstr>
      <vt:lpstr>Борьба с Золотой Ордой представляла внешнюю опасность как для бе-лорусского, так и для русского народа. На русских землях кочевники-за-воеватели установили свою власть и руководили посредством выдачи местным князьям грамот - ярлыков на право сбора дани для передачи хану либо собирали её сами. На белорусские земли ордынцы осущест-вляли частые нападения, грабили местных жителей, брали их в плен, но своей власти так и не установили. В Куликовской битве Ягайло, кото-рый считал Мамая своим союзником, пришёл к нему на помощь, но при этом занял позицию ожидания, и когда увидел, что ордынцы уступают, не стал их поддерживать.</vt:lpstr>
      <vt:lpstr>Борьба за великое княжение так-же шла между Ягайло и его дя-дей Кейстутом (братом Ольгер-да), который правил западной частью ВКЛ. Ягайло обманом пригласил Кейстута вместе с сы-ном Витовтом в Кревский замок, где взял их в плен. Кейстут по приказу Ягайло был вероломно задушен. Витовт чудом сбежал из-под стражи, переодевшись в одежду служанки, которая вмес-те с женой навещала его в темни-це Кревского замка. Таким обра-зом, ВКЛ оказалось втянутым во внутриполитическую борьбу за великокняжескую власть.</vt:lpstr>
    </vt:vector>
  </TitlesOfParts>
  <Company>Лицей Ивацевичского района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Укрепление великокняжеской власти и государственный строй Великого Княжества Литовского в конце XIII - XIV в.</dc:title>
  <dc:subject>Укрепление великокняжеской власти и государственный строй Великого Княжества Литовского в конце XIII - XIV в.</dc:subject>
  <dc:creator>Ситник П.В.</dc:creator>
  <dc:description>Презентация</dc:description>
  <cp:lastModifiedBy>User</cp:lastModifiedBy>
  <cp:revision>284</cp:revision>
  <dcterms:created xsi:type="dcterms:W3CDTF">2016-09-19T06:49:37Z</dcterms:created>
  <dcterms:modified xsi:type="dcterms:W3CDTF">2016-11-18T20:47:44Z</dcterms:modified>
  <cp:category>История Беларуси (экзамен). 11 класс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18.11.2016</vt:lpwstr>
  </property>
</Properties>
</file>