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35B5E-4824-4065-9BB5-9A46C48EB34A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F578B59-B640-431D-B3EE-5F625E254957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Причины сближения ВКЛ и Польши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F13336B-184B-451D-95EF-E0293592CB03}" type="parTrans" cxnId="{05B95B24-84AA-4429-97A4-C3CFC95B3AD8}">
      <dgm:prSet/>
      <dgm:spPr/>
      <dgm:t>
        <a:bodyPr/>
        <a:lstStyle/>
        <a:p>
          <a:endParaRPr lang="ru-RU"/>
        </a:p>
      </dgm:t>
    </dgm:pt>
    <dgm:pt modelId="{3BD54ECD-3C0B-451A-B660-78808FB175A7}" type="sibTrans" cxnId="{05B95B24-84AA-4429-97A4-C3CFC95B3AD8}">
      <dgm:prSet/>
      <dgm:spPr/>
      <dgm:t>
        <a:bodyPr/>
        <a:lstStyle/>
        <a:p>
          <a:endParaRPr lang="ru-RU"/>
        </a:p>
      </dgm:t>
    </dgm:pt>
    <dgm:pt modelId="{8A44E61E-88B3-40D4-AFD4-1B52ED0B229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попытка Ягайло получить опору в союзе с Польшей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72F0057-3E4D-458B-80A4-E54509957C93}" type="parTrans" cxnId="{6909A15C-0C3D-4AAB-911B-EC31DFEF434F}">
      <dgm:prSet/>
      <dgm:spPr/>
      <dgm:t>
        <a:bodyPr/>
        <a:lstStyle/>
        <a:p>
          <a:endParaRPr lang="ru-RU"/>
        </a:p>
      </dgm:t>
    </dgm:pt>
    <dgm:pt modelId="{BB93BD1A-5FD7-4062-8D54-60D7E2EE1F03}" type="sibTrans" cxnId="{6909A15C-0C3D-4AAB-911B-EC31DFEF434F}">
      <dgm:prSet/>
      <dgm:spPr/>
      <dgm:t>
        <a:bodyPr/>
        <a:lstStyle/>
        <a:p>
          <a:endParaRPr lang="ru-RU"/>
        </a:p>
      </dgm:t>
    </dgm:pt>
    <dgm:pt modelId="{5CB142FE-1200-4A52-95B4-E192F035A753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стремление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польс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феодалов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-пить Польшу в союзе с ВКЛ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14D0CDB-09BE-4B96-A1D5-F3F0EFACE3CC}" type="parTrans" cxnId="{D79A0783-4431-4885-A85B-D1A3E22396FE}">
      <dgm:prSet/>
      <dgm:spPr/>
      <dgm:t>
        <a:bodyPr/>
        <a:lstStyle/>
        <a:p>
          <a:endParaRPr lang="ru-RU"/>
        </a:p>
      </dgm:t>
    </dgm:pt>
    <dgm:pt modelId="{BC533E37-3C81-48F6-A769-053C13D52D05}" type="sibTrans" cxnId="{D79A0783-4431-4885-A85B-D1A3E22396FE}">
      <dgm:prSet/>
      <dgm:spPr/>
      <dgm:t>
        <a:bodyPr/>
        <a:lstStyle/>
        <a:p>
          <a:endParaRPr lang="ru-RU"/>
        </a:p>
      </dgm:t>
    </dgm:pt>
    <dgm:pt modelId="{E1112B8D-9E65-4A36-9EC1-3C6A40E47AB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внешняя опасность со стороны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кресто-носцев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для ВКЛ и Польши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561DB06-2438-4853-B780-18C9FE33CCD8}" type="parTrans" cxnId="{CCAD6525-3C98-4F2E-8CA4-DB8D367D4BE8}">
      <dgm:prSet/>
      <dgm:spPr/>
      <dgm:t>
        <a:bodyPr/>
        <a:lstStyle/>
        <a:p>
          <a:endParaRPr lang="ru-RU"/>
        </a:p>
      </dgm:t>
    </dgm:pt>
    <dgm:pt modelId="{C5A4D6CC-2DEE-4203-8CB7-EAA934B67AA4}" type="sibTrans" cxnId="{CCAD6525-3C98-4F2E-8CA4-DB8D367D4BE8}">
      <dgm:prSet/>
      <dgm:spPr/>
      <dgm:t>
        <a:bodyPr/>
        <a:lstStyle/>
        <a:p>
          <a:endParaRPr lang="ru-RU"/>
        </a:p>
      </dgm:t>
    </dgm:pt>
    <dgm:pt modelId="{28D22FB0-CD30-4AD5-BD61-CB7B97FE7DDF}" type="pres">
      <dgm:prSet presAssocID="{09C35B5E-4824-4065-9BB5-9A46C48EB3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C24DEF-BF2F-4CA8-8987-5500B54CF725}" type="pres">
      <dgm:prSet presAssocID="{7F578B59-B640-431D-B3EE-5F625E254957}" presName="hierRoot1" presStyleCnt="0">
        <dgm:presLayoutVars>
          <dgm:hierBranch val="init"/>
        </dgm:presLayoutVars>
      </dgm:prSet>
      <dgm:spPr/>
    </dgm:pt>
    <dgm:pt modelId="{DBF97797-178D-4EDC-8EB0-2FF6F818948E}" type="pres">
      <dgm:prSet presAssocID="{7F578B59-B640-431D-B3EE-5F625E254957}" presName="rootComposite1" presStyleCnt="0"/>
      <dgm:spPr/>
    </dgm:pt>
    <dgm:pt modelId="{941F0AAE-BF29-4F66-8EB4-E851629C6C82}" type="pres">
      <dgm:prSet presAssocID="{7F578B59-B640-431D-B3EE-5F625E254957}" presName="rootText1" presStyleLbl="node0" presStyleIdx="0" presStyleCnt="1" custScaleX="172091">
        <dgm:presLayoutVars>
          <dgm:chPref val="3"/>
        </dgm:presLayoutVars>
      </dgm:prSet>
      <dgm:spPr/>
    </dgm:pt>
    <dgm:pt modelId="{EED9058C-51DA-4251-BD45-42807C9494EC}" type="pres">
      <dgm:prSet presAssocID="{7F578B59-B640-431D-B3EE-5F625E254957}" presName="rootConnector1" presStyleLbl="node1" presStyleIdx="0" presStyleCnt="0"/>
      <dgm:spPr/>
    </dgm:pt>
    <dgm:pt modelId="{46C9BDA5-8897-4541-BD45-9099519C8F19}" type="pres">
      <dgm:prSet presAssocID="{7F578B59-B640-431D-B3EE-5F625E254957}" presName="hierChild2" presStyleCnt="0"/>
      <dgm:spPr/>
    </dgm:pt>
    <dgm:pt modelId="{53F2F759-38C7-4AA0-9982-93F34FC8D87A}" type="pres">
      <dgm:prSet presAssocID="{272F0057-3E4D-458B-80A4-E54509957C93}" presName="Name37" presStyleLbl="parChTrans1D2" presStyleIdx="0" presStyleCnt="3"/>
      <dgm:spPr/>
    </dgm:pt>
    <dgm:pt modelId="{AB8FEE07-8320-42A4-B035-910A11D9846A}" type="pres">
      <dgm:prSet presAssocID="{8A44E61E-88B3-40D4-AFD4-1B52ED0B2295}" presName="hierRoot2" presStyleCnt="0">
        <dgm:presLayoutVars>
          <dgm:hierBranch val="init"/>
        </dgm:presLayoutVars>
      </dgm:prSet>
      <dgm:spPr/>
    </dgm:pt>
    <dgm:pt modelId="{1153945A-4158-42EC-9F17-B5E0EE2DD48F}" type="pres">
      <dgm:prSet presAssocID="{8A44E61E-88B3-40D4-AFD4-1B52ED0B2295}" presName="rootComposite" presStyleCnt="0"/>
      <dgm:spPr/>
    </dgm:pt>
    <dgm:pt modelId="{23FF4F0E-05D5-471C-AA5D-12E9F8314621}" type="pres">
      <dgm:prSet presAssocID="{8A44E61E-88B3-40D4-AFD4-1B52ED0B2295}" presName="rootText" presStyleLbl="node2" presStyleIdx="0" presStyleCnt="3" custScaleY="174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EC9DF-A705-40A8-9B8B-F7CE7B9BC640}" type="pres">
      <dgm:prSet presAssocID="{8A44E61E-88B3-40D4-AFD4-1B52ED0B2295}" presName="rootConnector" presStyleLbl="node2" presStyleIdx="0" presStyleCnt="3"/>
      <dgm:spPr/>
    </dgm:pt>
    <dgm:pt modelId="{B769DD10-2EC4-4B1C-B2E6-4050F95E4844}" type="pres">
      <dgm:prSet presAssocID="{8A44E61E-88B3-40D4-AFD4-1B52ED0B2295}" presName="hierChild4" presStyleCnt="0"/>
      <dgm:spPr/>
    </dgm:pt>
    <dgm:pt modelId="{D0BA25E3-CB06-4970-AB46-665A8EE38CD7}" type="pres">
      <dgm:prSet presAssocID="{8A44E61E-88B3-40D4-AFD4-1B52ED0B2295}" presName="hierChild5" presStyleCnt="0"/>
      <dgm:spPr/>
    </dgm:pt>
    <dgm:pt modelId="{FBD3CF3B-CCB6-4A48-9448-118D6C5CAACB}" type="pres">
      <dgm:prSet presAssocID="{014D0CDB-09BE-4B96-A1D5-F3F0EFACE3CC}" presName="Name37" presStyleLbl="parChTrans1D2" presStyleIdx="1" presStyleCnt="3"/>
      <dgm:spPr/>
    </dgm:pt>
    <dgm:pt modelId="{E9046951-A625-4511-BE1D-A98C44A2C0E7}" type="pres">
      <dgm:prSet presAssocID="{5CB142FE-1200-4A52-95B4-E192F035A753}" presName="hierRoot2" presStyleCnt="0">
        <dgm:presLayoutVars>
          <dgm:hierBranch val="init"/>
        </dgm:presLayoutVars>
      </dgm:prSet>
      <dgm:spPr/>
    </dgm:pt>
    <dgm:pt modelId="{973333A3-83F7-4950-8BC5-2DE13F3155EA}" type="pres">
      <dgm:prSet presAssocID="{5CB142FE-1200-4A52-95B4-E192F035A753}" presName="rootComposite" presStyleCnt="0"/>
      <dgm:spPr/>
    </dgm:pt>
    <dgm:pt modelId="{B8B6BB5B-516A-41B4-96B9-D62788352FE1}" type="pres">
      <dgm:prSet presAssocID="{5CB142FE-1200-4A52-95B4-E192F035A753}" presName="rootText" presStyleLbl="node2" presStyleIdx="1" presStyleCnt="3" custScaleY="174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5A768-BAAD-4D2E-BDEC-862EDC30A9A8}" type="pres">
      <dgm:prSet presAssocID="{5CB142FE-1200-4A52-95B4-E192F035A753}" presName="rootConnector" presStyleLbl="node2" presStyleIdx="1" presStyleCnt="3"/>
      <dgm:spPr/>
    </dgm:pt>
    <dgm:pt modelId="{902D7707-2FD2-4B3C-A5E5-7005B3D57826}" type="pres">
      <dgm:prSet presAssocID="{5CB142FE-1200-4A52-95B4-E192F035A753}" presName="hierChild4" presStyleCnt="0"/>
      <dgm:spPr/>
    </dgm:pt>
    <dgm:pt modelId="{32874DAC-A1FD-459F-B4B0-292B51DF46FA}" type="pres">
      <dgm:prSet presAssocID="{5CB142FE-1200-4A52-95B4-E192F035A753}" presName="hierChild5" presStyleCnt="0"/>
      <dgm:spPr/>
    </dgm:pt>
    <dgm:pt modelId="{C55D6F78-5CA7-43BA-BF87-97BE7BE1CFFB}" type="pres">
      <dgm:prSet presAssocID="{9561DB06-2438-4853-B780-18C9FE33CCD8}" presName="Name37" presStyleLbl="parChTrans1D2" presStyleIdx="2" presStyleCnt="3"/>
      <dgm:spPr/>
    </dgm:pt>
    <dgm:pt modelId="{ABD01241-7F14-4A79-8B3E-58285565C09F}" type="pres">
      <dgm:prSet presAssocID="{E1112B8D-9E65-4A36-9EC1-3C6A40E47ABE}" presName="hierRoot2" presStyleCnt="0">
        <dgm:presLayoutVars>
          <dgm:hierBranch val="init"/>
        </dgm:presLayoutVars>
      </dgm:prSet>
      <dgm:spPr/>
    </dgm:pt>
    <dgm:pt modelId="{1CC4A814-A8D7-4554-8DDE-53436A8F4A0F}" type="pres">
      <dgm:prSet presAssocID="{E1112B8D-9E65-4A36-9EC1-3C6A40E47ABE}" presName="rootComposite" presStyleCnt="0"/>
      <dgm:spPr/>
    </dgm:pt>
    <dgm:pt modelId="{A2C0B6C8-7810-4321-A429-349BA2F73537}" type="pres">
      <dgm:prSet presAssocID="{E1112B8D-9E65-4A36-9EC1-3C6A40E47ABE}" presName="rootText" presStyleLbl="node2" presStyleIdx="2" presStyleCnt="3" custScaleY="174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79793-0EC0-4E9D-A30A-B56448D3A4A8}" type="pres">
      <dgm:prSet presAssocID="{E1112B8D-9E65-4A36-9EC1-3C6A40E47ABE}" presName="rootConnector" presStyleLbl="node2" presStyleIdx="2" presStyleCnt="3"/>
      <dgm:spPr/>
    </dgm:pt>
    <dgm:pt modelId="{6445E82F-4067-42F6-AA34-F54827E2A078}" type="pres">
      <dgm:prSet presAssocID="{E1112B8D-9E65-4A36-9EC1-3C6A40E47ABE}" presName="hierChild4" presStyleCnt="0"/>
      <dgm:spPr/>
    </dgm:pt>
    <dgm:pt modelId="{77BB1C5C-4D67-4CF4-815E-447FB6DA38C1}" type="pres">
      <dgm:prSet presAssocID="{E1112B8D-9E65-4A36-9EC1-3C6A40E47ABE}" presName="hierChild5" presStyleCnt="0"/>
      <dgm:spPr/>
    </dgm:pt>
    <dgm:pt modelId="{4082AE0F-1260-4A1B-863C-A88EA16CE79B}" type="pres">
      <dgm:prSet presAssocID="{7F578B59-B640-431D-B3EE-5F625E254957}" presName="hierChild3" presStyleCnt="0"/>
      <dgm:spPr/>
    </dgm:pt>
  </dgm:ptLst>
  <dgm:cxnLst>
    <dgm:cxn modelId="{55404101-1A35-4CEF-BD48-96138C5FC553}" type="presOf" srcId="{E1112B8D-9E65-4A36-9EC1-3C6A40E47ABE}" destId="{A2C0B6C8-7810-4321-A429-349BA2F73537}" srcOrd="0" destOrd="0" presId="urn:microsoft.com/office/officeart/2005/8/layout/orgChart1"/>
    <dgm:cxn modelId="{CCAD6525-3C98-4F2E-8CA4-DB8D367D4BE8}" srcId="{7F578B59-B640-431D-B3EE-5F625E254957}" destId="{E1112B8D-9E65-4A36-9EC1-3C6A40E47ABE}" srcOrd="2" destOrd="0" parTransId="{9561DB06-2438-4853-B780-18C9FE33CCD8}" sibTransId="{C5A4D6CC-2DEE-4203-8CB7-EAA934B67AA4}"/>
    <dgm:cxn modelId="{A1C025C8-20F4-4A4D-900D-81AB0773C29B}" type="presOf" srcId="{5CB142FE-1200-4A52-95B4-E192F035A753}" destId="{B8B6BB5B-516A-41B4-96B9-D62788352FE1}" srcOrd="0" destOrd="0" presId="urn:microsoft.com/office/officeart/2005/8/layout/orgChart1"/>
    <dgm:cxn modelId="{6909A15C-0C3D-4AAB-911B-EC31DFEF434F}" srcId="{7F578B59-B640-431D-B3EE-5F625E254957}" destId="{8A44E61E-88B3-40D4-AFD4-1B52ED0B2295}" srcOrd="0" destOrd="0" parTransId="{272F0057-3E4D-458B-80A4-E54509957C93}" sibTransId="{BB93BD1A-5FD7-4062-8D54-60D7E2EE1F03}"/>
    <dgm:cxn modelId="{27DEBBE7-6030-4999-B905-77E9DE3C62DB}" type="presOf" srcId="{9561DB06-2438-4853-B780-18C9FE33CCD8}" destId="{C55D6F78-5CA7-43BA-BF87-97BE7BE1CFFB}" srcOrd="0" destOrd="0" presId="urn:microsoft.com/office/officeart/2005/8/layout/orgChart1"/>
    <dgm:cxn modelId="{20F491BF-9E9C-44B0-9F3C-CFAA708A2ADE}" type="presOf" srcId="{8A44E61E-88B3-40D4-AFD4-1B52ED0B2295}" destId="{23FF4F0E-05D5-471C-AA5D-12E9F8314621}" srcOrd="0" destOrd="0" presId="urn:microsoft.com/office/officeart/2005/8/layout/orgChart1"/>
    <dgm:cxn modelId="{645B7FEE-F28D-41B0-94A3-E2B33C2D696E}" type="presOf" srcId="{272F0057-3E4D-458B-80A4-E54509957C93}" destId="{53F2F759-38C7-4AA0-9982-93F34FC8D87A}" srcOrd="0" destOrd="0" presId="urn:microsoft.com/office/officeart/2005/8/layout/orgChart1"/>
    <dgm:cxn modelId="{A2D84F6F-D9AC-40AA-B880-20767A4A8671}" type="presOf" srcId="{014D0CDB-09BE-4B96-A1D5-F3F0EFACE3CC}" destId="{FBD3CF3B-CCB6-4A48-9448-118D6C5CAACB}" srcOrd="0" destOrd="0" presId="urn:microsoft.com/office/officeart/2005/8/layout/orgChart1"/>
    <dgm:cxn modelId="{C988F54D-FD20-48F7-82D5-AD182BD383FE}" type="presOf" srcId="{09C35B5E-4824-4065-9BB5-9A46C48EB34A}" destId="{28D22FB0-CD30-4AD5-BD61-CB7B97FE7DDF}" srcOrd="0" destOrd="0" presId="urn:microsoft.com/office/officeart/2005/8/layout/orgChart1"/>
    <dgm:cxn modelId="{3BC91625-45FD-4718-957C-88B074FE7742}" type="presOf" srcId="{5CB142FE-1200-4A52-95B4-E192F035A753}" destId="{51B5A768-BAAD-4D2E-BDEC-862EDC30A9A8}" srcOrd="1" destOrd="0" presId="urn:microsoft.com/office/officeart/2005/8/layout/orgChart1"/>
    <dgm:cxn modelId="{166E3518-DF07-463B-A559-421B67F52B2A}" type="presOf" srcId="{7F578B59-B640-431D-B3EE-5F625E254957}" destId="{941F0AAE-BF29-4F66-8EB4-E851629C6C82}" srcOrd="0" destOrd="0" presId="urn:microsoft.com/office/officeart/2005/8/layout/orgChart1"/>
    <dgm:cxn modelId="{05B95B24-84AA-4429-97A4-C3CFC95B3AD8}" srcId="{09C35B5E-4824-4065-9BB5-9A46C48EB34A}" destId="{7F578B59-B640-431D-B3EE-5F625E254957}" srcOrd="0" destOrd="0" parTransId="{9F13336B-184B-451D-95EF-E0293592CB03}" sibTransId="{3BD54ECD-3C0B-451A-B660-78808FB175A7}"/>
    <dgm:cxn modelId="{BC14E182-075B-46E5-9F2D-AC61282325C6}" type="presOf" srcId="{E1112B8D-9E65-4A36-9EC1-3C6A40E47ABE}" destId="{6E779793-0EC0-4E9D-A30A-B56448D3A4A8}" srcOrd="1" destOrd="0" presId="urn:microsoft.com/office/officeart/2005/8/layout/orgChart1"/>
    <dgm:cxn modelId="{B4A5C88B-E69B-4A2D-B5F5-14E5D8417440}" type="presOf" srcId="{7F578B59-B640-431D-B3EE-5F625E254957}" destId="{EED9058C-51DA-4251-BD45-42807C9494EC}" srcOrd="1" destOrd="0" presId="urn:microsoft.com/office/officeart/2005/8/layout/orgChart1"/>
    <dgm:cxn modelId="{D79A0783-4431-4885-A85B-D1A3E22396FE}" srcId="{7F578B59-B640-431D-B3EE-5F625E254957}" destId="{5CB142FE-1200-4A52-95B4-E192F035A753}" srcOrd="1" destOrd="0" parTransId="{014D0CDB-09BE-4B96-A1D5-F3F0EFACE3CC}" sibTransId="{BC533E37-3C81-48F6-A769-053C13D52D05}"/>
    <dgm:cxn modelId="{F5F60A94-8686-44D3-BBA9-13034AC6012F}" type="presOf" srcId="{8A44E61E-88B3-40D4-AFD4-1B52ED0B2295}" destId="{D3CEC9DF-A705-40A8-9B8B-F7CE7B9BC640}" srcOrd="1" destOrd="0" presId="urn:microsoft.com/office/officeart/2005/8/layout/orgChart1"/>
    <dgm:cxn modelId="{D07E002E-2B6D-4DBB-A77B-C57BF912646C}" type="presParOf" srcId="{28D22FB0-CD30-4AD5-BD61-CB7B97FE7DDF}" destId="{84C24DEF-BF2F-4CA8-8987-5500B54CF725}" srcOrd="0" destOrd="0" presId="urn:microsoft.com/office/officeart/2005/8/layout/orgChart1"/>
    <dgm:cxn modelId="{DF67F85E-F64D-43F9-8EE3-A5568107D01A}" type="presParOf" srcId="{84C24DEF-BF2F-4CA8-8987-5500B54CF725}" destId="{DBF97797-178D-4EDC-8EB0-2FF6F818948E}" srcOrd="0" destOrd="0" presId="urn:microsoft.com/office/officeart/2005/8/layout/orgChart1"/>
    <dgm:cxn modelId="{CFEED4B0-9D4E-4FC2-9530-ADA939984853}" type="presParOf" srcId="{DBF97797-178D-4EDC-8EB0-2FF6F818948E}" destId="{941F0AAE-BF29-4F66-8EB4-E851629C6C82}" srcOrd="0" destOrd="0" presId="urn:microsoft.com/office/officeart/2005/8/layout/orgChart1"/>
    <dgm:cxn modelId="{9EAA19F6-24EB-4374-BD34-F43A5AC0584F}" type="presParOf" srcId="{DBF97797-178D-4EDC-8EB0-2FF6F818948E}" destId="{EED9058C-51DA-4251-BD45-42807C9494EC}" srcOrd="1" destOrd="0" presId="urn:microsoft.com/office/officeart/2005/8/layout/orgChart1"/>
    <dgm:cxn modelId="{932DEE86-405A-42D4-B4AA-D8C552D40BC7}" type="presParOf" srcId="{84C24DEF-BF2F-4CA8-8987-5500B54CF725}" destId="{46C9BDA5-8897-4541-BD45-9099519C8F19}" srcOrd="1" destOrd="0" presId="urn:microsoft.com/office/officeart/2005/8/layout/orgChart1"/>
    <dgm:cxn modelId="{C093C552-1867-417F-93E1-355A90887EC3}" type="presParOf" srcId="{46C9BDA5-8897-4541-BD45-9099519C8F19}" destId="{53F2F759-38C7-4AA0-9982-93F34FC8D87A}" srcOrd="0" destOrd="0" presId="urn:microsoft.com/office/officeart/2005/8/layout/orgChart1"/>
    <dgm:cxn modelId="{F2679742-367A-45E7-B632-F5C7E7F3A6D3}" type="presParOf" srcId="{46C9BDA5-8897-4541-BD45-9099519C8F19}" destId="{AB8FEE07-8320-42A4-B035-910A11D9846A}" srcOrd="1" destOrd="0" presId="urn:microsoft.com/office/officeart/2005/8/layout/orgChart1"/>
    <dgm:cxn modelId="{05188C87-B9B0-476D-AE90-3BC2D70B7019}" type="presParOf" srcId="{AB8FEE07-8320-42A4-B035-910A11D9846A}" destId="{1153945A-4158-42EC-9F17-B5E0EE2DD48F}" srcOrd="0" destOrd="0" presId="urn:microsoft.com/office/officeart/2005/8/layout/orgChart1"/>
    <dgm:cxn modelId="{D51684B7-9752-401A-86D9-579C77594731}" type="presParOf" srcId="{1153945A-4158-42EC-9F17-B5E0EE2DD48F}" destId="{23FF4F0E-05D5-471C-AA5D-12E9F8314621}" srcOrd="0" destOrd="0" presId="urn:microsoft.com/office/officeart/2005/8/layout/orgChart1"/>
    <dgm:cxn modelId="{9C550E85-754F-4FE6-B5A8-B83B190C9B35}" type="presParOf" srcId="{1153945A-4158-42EC-9F17-B5E0EE2DD48F}" destId="{D3CEC9DF-A705-40A8-9B8B-F7CE7B9BC640}" srcOrd="1" destOrd="0" presId="urn:microsoft.com/office/officeart/2005/8/layout/orgChart1"/>
    <dgm:cxn modelId="{7D847EA3-8914-4B6F-9D1B-611E6B118D42}" type="presParOf" srcId="{AB8FEE07-8320-42A4-B035-910A11D9846A}" destId="{B769DD10-2EC4-4B1C-B2E6-4050F95E4844}" srcOrd="1" destOrd="0" presId="urn:microsoft.com/office/officeart/2005/8/layout/orgChart1"/>
    <dgm:cxn modelId="{9DBC3E85-874E-4F64-A0D9-424D9C04F3CE}" type="presParOf" srcId="{AB8FEE07-8320-42A4-B035-910A11D9846A}" destId="{D0BA25E3-CB06-4970-AB46-665A8EE38CD7}" srcOrd="2" destOrd="0" presId="urn:microsoft.com/office/officeart/2005/8/layout/orgChart1"/>
    <dgm:cxn modelId="{9BA1CF60-844A-43CE-A4CB-18419099A9BA}" type="presParOf" srcId="{46C9BDA5-8897-4541-BD45-9099519C8F19}" destId="{FBD3CF3B-CCB6-4A48-9448-118D6C5CAACB}" srcOrd="2" destOrd="0" presId="urn:microsoft.com/office/officeart/2005/8/layout/orgChart1"/>
    <dgm:cxn modelId="{E67ED780-3E26-48AF-A2FD-B9377592F74F}" type="presParOf" srcId="{46C9BDA5-8897-4541-BD45-9099519C8F19}" destId="{E9046951-A625-4511-BE1D-A98C44A2C0E7}" srcOrd="3" destOrd="0" presId="urn:microsoft.com/office/officeart/2005/8/layout/orgChart1"/>
    <dgm:cxn modelId="{3CB7058E-BCD6-4530-89A3-AF35952C550A}" type="presParOf" srcId="{E9046951-A625-4511-BE1D-A98C44A2C0E7}" destId="{973333A3-83F7-4950-8BC5-2DE13F3155EA}" srcOrd="0" destOrd="0" presId="urn:microsoft.com/office/officeart/2005/8/layout/orgChart1"/>
    <dgm:cxn modelId="{54F2C35B-399B-431A-9F34-00953D3618E8}" type="presParOf" srcId="{973333A3-83F7-4950-8BC5-2DE13F3155EA}" destId="{B8B6BB5B-516A-41B4-96B9-D62788352FE1}" srcOrd="0" destOrd="0" presId="urn:microsoft.com/office/officeart/2005/8/layout/orgChart1"/>
    <dgm:cxn modelId="{9823DC47-4B4A-46E2-8BCB-198772B15C2A}" type="presParOf" srcId="{973333A3-83F7-4950-8BC5-2DE13F3155EA}" destId="{51B5A768-BAAD-4D2E-BDEC-862EDC30A9A8}" srcOrd="1" destOrd="0" presId="urn:microsoft.com/office/officeart/2005/8/layout/orgChart1"/>
    <dgm:cxn modelId="{4C6CB19D-7C63-4413-A712-80FE39E19C68}" type="presParOf" srcId="{E9046951-A625-4511-BE1D-A98C44A2C0E7}" destId="{902D7707-2FD2-4B3C-A5E5-7005B3D57826}" srcOrd="1" destOrd="0" presId="urn:microsoft.com/office/officeart/2005/8/layout/orgChart1"/>
    <dgm:cxn modelId="{639441D4-F1FC-4A9D-9ADC-8A9257D4E4DD}" type="presParOf" srcId="{E9046951-A625-4511-BE1D-A98C44A2C0E7}" destId="{32874DAC-A1FD-459F-B4B0-292B51DF46FA}" srcOrd="2" destOrd="0" presId="urn:microsoft.com/office/officeart/2005/8/layout/orgChart1"/>
    <dgm:cxn modelId="{2742A1D9-47EC-4FF5-8392-EA91427D7EE4}" type="presParOf" srcId="{46C9BDA5-8897-4541-BD45-9099519C8F19}" destId="{C55D6F78-5CA7-43BA-BF87-97BE7BE1CFFB}" srcOrd="4" destOrd="0" presId="urn:microsoft.com/office/officeart/2005/8/layout/orgChart1"/>
    <dgm:cxn modelId="{FD28448C-AF35-43FA-A955-D9A7AC1D30E2}" type="presParOf" srcId="{46C9BDA5-8897-4541-BD45-9099519C8F19}" destId="{ABD01241-7F14-4A79-8B3E-58285565C09F}" srcOrd="5" destOrd="0" presId="urn:microsoft.com/office/officeart/2005/8/layout/orgChart1"/>
    <dgm:cxn modelId="{BF9DA6CC-2719-4DBE-95B6-71775E01BA22}" type="presParOf" srcId="{ABD01241-7F14-4A79-8B3E-58285565C09F}" destId="{1CC4A814-A8D7-4554-8DDE-53436A8F4A0F}" srcOrd="0" destOrd="0" presId="urn:microsoft.com/office/officeart/2005/8/layout/orgChart1"/>
    <dgm:cxn modelId="{AA4135F7-36FB-4C9D-9F0F-3BDC9EC23AC3}" type="presParOf" srcId="{1CC4A814-A8D7-4554-8DDE-53436A8F4A0F}" destId="{A2C0B6C8-7810-4321-A429-349BA2F73537}" srcOrd="0" destOrd="0" presId="urn:microsoft.com/office/officeart/2005/8/layout/orgChart1"/>
    <dgm:cxn modelId="{8C208807-37AE-46EA-9E20-E45457DE0C4D}" type="presParOf" srcId="{1CC4A814-A8D7-4554-8DDE-53436A8F4A0F}" destId="{6E779793-0EC0-4E9D-A30A-B56448D3A4A8}" srcOrd="1" destOrd="0" presId="urn:microsoft.com/office/officeart/2005/8/layout/orgChart1"/>
    <dgm:cxn modelId="{5B7FDDFF-27D9-4BFA-B9C1-12B320E2DAAB}" type="presParOf" srcId="{ABD01241-7F14-4A79-8B3E-58285565C09F}" destId="{6445E82F-4067-42F6-AA34-F54827E2A078}" srcOrd="1" destOrd="0" presId="urn:microsoft.com/office/officeart/2005/8/layout/orgChart1"/>
    <dgm:cxn modelId="{3C147992-CC62-4DD2-BB32-6EA9E9A0AE49}" type="presParOf" srcId="{ABD01241-7F14-4A79-8B3E-58285565C09F}" destId="{77BB1C5C-4D67-4CF4-815E-447FB6DA38C1}" srcOrd="2" destOrd="0" presId="urn:microsoft.com/office/officeart/2005/8/layout/orgChart1"/>
    <dgm:cxn modelId="{1888B014-793F-4AF6-9977-0C05B5FFF818}" type="presParOf" srcId="{84C24DEF-BF2F-4CA8-8987-5500B54CF725}" destId="{4082AE0F-1260-4A1B-863C-A88EA16CE7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CAA7F-7C0D-4C37-9BDE-7D74F76A87B3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3F754FB-EFF5-4CC7-96C9-BC9C5CCC7CD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Условия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Кревской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унии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3857E74-7B7B-4C70-8986-99A5DA666A04}" type="parTrans" cxnId="{D51913E1-0ECB-433C-A73B-51B9FE8DE018}">
      <dgm:prSet/>
      <dgm:spPr/>
      <dgm:t>
        <a:bodyPr/>
        <a:lstStyle/>
        <a:p>
          <a:endParaRPr lang="ru-RU"/>
        </a:p>
      </dgm:t>
    </dgm:pt>
    <dgm:pt modelId="{FAC98681-AD63-4845-8C73-80569BCF0942}" type="sibTrans" cxnId="{D51913E1-0ECB-433C-A73B-51B9FE8DE018}">
      <dgm:prSet/>
      <dgm:spPr/>
      <dgm:t>
        <a:bodyPr/>
        <a:lstStyle/>
        <a:p>
          <a:endParaRPr lang="ru-RU"/>
        </a:p>
      </dgm:t>
    </dgm:pt>
    <dgm:pt modelId="{F3BAD49F-A136-48FD-98F1-D50E47B7986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выгодные Ягайло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51ECBE7-64D8-45F4-81EA-0A66ADECBEEC}" type="parTrans" cxnId="{AF7A458E-9B90-4C6A-A017-44CD545E12CC}">
      <dgm:prSet/>
      <dgm:spPr/>
      <dgm:t>
        <a:bodyPr/>
        <a:lstStyle/>
        <a:p>
          <a:endParaRPr lang="ru-RU"/>
        </a:p>
      </dgm:t>
    </dgm:pt>
    <dgm:pt modelId="{31D60C71-9DB3-4C30-B36B-CA4601157B1E}" type="sibTrans" cxnId="{AF7A458E-9B90-4C6A-A017-44CD545E12CC}">
      <dgm:prSet/>
      <dgm:spPr/>
      <dgm:t>
        <a:bodyPr/>
        <a:lstStyle/>
        <a:p>
          <a:endParaRPr lang="ru-RU"/>
        </a:p>
      </dgm:t>
    </dgm:pt>
    <dgm:pt modelId="{315835B1-394E-441F-BCCD-9147369E29B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выгодные Польше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9370A71-3850-4E62-9CFE-3A5080DF9F8B}" type="parTrans" cxnId="{8EA93130-F911-408D-A843-9C06626413BD}">
      <dgm:prSet/>
      <dgm:spPr/>
      <dgm:t>
        <a:bodyPr/>
        <a:lstStyle/>
        <a:p>
          <a:endParaRPr lang="ru-RU"/>
        </a:p>
      </dgm:t>
    </dgm:pt>
    <dgm:pt modelId="{754E9933-A840-429C-AE40-8FDB25987E47}" type="sibTrans" cxnId="{8EA93130-F911-408D-A843-9C06626413BD}">
      <dgm:prSet/>
      <dgm:spPr/>
      <dgm:t>
        <a:bodyPr/>
        <a:lstStyle/>
        <a:p>
          <a:endParaRPr lang="ru-RU"/>
        </a:p>
      </dgm:t>
    </dgm:pt>
    <dgm:pt modelId="{CA7D29D0-CC2F-47B4-87F6-C6EDB2D39B3D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Ягайло становился королём Поль-ши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28733CF-054F-402D-A861-5465DB81D3F9}" type="parTrans" cxnId="{5AC59738-7C3C-428A-9CCD-473BA80543C7}">
      <dgm:prSet/>
      <dgm:spPr/>
      <dgm:t>
        <a:bodyPr/>
        <a:lstStyle/>
        <a:p>
          <a:endParaRPr lang="ru-RU"/>
        </a:p>
      </dgm:t>
    </dgm:pt>
    <dgm:pt modelId="{7A8CC358-73CF-4E1C-9896-F1FA752FC37C}" type="sibTrans" cxnId="{5AC59738-7C3C-428A-9CCD-473BA80543C7}">
      <dgm:prSet/>
      <dgm:spPr/>
      <dgm:t>
        <a:bodyPr/>
        <a:lstStyle/>
        <a:p>
          <a:endParaRPr lang="ru-RU"/>
        </a:p>
      </dgm:t>
    </dgm:pt>
    <dgm:pt modelId="{C47C5AD7-6BAD-492B-9B4C-71A1FCBE328F}">
      <dgm:prSet phldrT="[Текст]" custT="1"/>
      <dgm:spPr/>
      <dgm:t>
        <a:bodyPr/>
        <a:lstStyle/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ВКЛ присоединялось к Польше;</a:t>
          </a:r>
        </a:p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язычники Литвы принимали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като-личество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;</a:t>
          </a:r>
        </a:p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казна перевозилась в Польшу;</a:t>
          </a:r>
        </a:p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ВКЛ отпускало пленных поляков, захваченных в прежних войнах;</a:t>
          </a:r>
        </a:p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Ягайло помогал Польше вернуть земли, захваченные немцами;</a:t>
          </a:r>
        </a:p>
        <a:p>
          <a:pPr algn="l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Ягайло выплачивал компенсацию немецкому принцу Вильгельму Габсбургу за расстроенных брак с Ядвигой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CD2CA35-2E74-4D03-8526-D931334D15F2}" type="parTrans" cxnId="{A8486A20-DFA3-4F81-B846-CD0D037F30B6}">
      <dgm:prSet/>
      <dgm:spPr/>
      <dgm:t>
        <a:bodyPr/>
        <a:lstStyle/>
        <a:p>
          <a:endParaRPr lang="ru-RU"/>
        </a:p>
      </dgm:t>
    </dgm:pt>
    <dgm:pt modelId="{E43B0BE7-64CB-4E43-A1A4-3B2EE043CC98}" type="sibTrans" cxnId="{A8486A20-DFA3-4F81-B846-CD0D037F30B6}">
      <dgm:prSet/>
      <dgm:spPr/>
      <dgm:t>
        <a:bodyPr/>
        <a:lstStyle/>
        <a:p>
          <a:endParaRPr lang="ru-RU"/>
        </a:p>
      </dgm:t>
    </dgm:pt>
    <dgm:pt modelId="{79A32F3B-7B70-4014-AF99-F94F23628CEE}" type="pres">
      <dgm:prSet presAssocID="{48BCAA7F-7C0D-4C37-9BDE-7D74F76A87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7F4033-52F6-447A-8636-BFE9648B8C55}" type="pres">
      <dgm:prSet presAssocID="{93F754FB-EFF5-4CC7-96C9-BC9C5CCC7CD1}" presName="hierRoot1" presStyleCnt="0">
        <dgm:presLayoutVars>
          <dgm:hierBranch val="init"/>
        </dgm:presLayoutVars>
      </dgm:prSet>
      <dgm:spPr/>
    </dgm:pt>
    <dgm:pt modelId="{A1902BC8-A1ED-4FF3-A44F-3ACFF7CF407B}" type="pres">
      <dgm:prSet presAssocID="{93F754FB-EFF5-4CC7-96C9-BC9C5CCC7CD1}" presName="rootComposite1" presStyleCnt="0"/>
      <dgm:spPr/>
    </dgm:pt>
    <dgm:pt modelId="{7CB20AA9-C934-4F15-8D66-D54CE3B981CD}" type="pres">
      <dgm:prSet presAssocID="{93F754FB-EFF5-4CC7-96C9-BC9C5CCC7CD1}" presName="rootText1" presStyleLbl="node0" presStyleIdx="0" presStyleCnt="1" custScaleX="263106">
        <dgm:presLayoutVars>
          <dgm:chPref val="3"/>
        </dgm:presLayoutVars>
      </dgm:prSet>
      <dgm:spPr/>
    </dgm:pt>
    <dgm:pt modelId="{BD17A79F-276A-488C-A6BB-AB1F14ED53E5}" type="pres">
      <dgm:prSet presAssocID="{93F754FB-EFF5-4CC7-96C9-BC9C5CCC7CD1}" presName="rootConnector1" presStyleLbl="node1" presStyleIdx="0" presStyleCnt="0"/>
      <dgm:spPr/>
    </dgm:pt>
    <dgm:pt modelId="{4D60008F-FBAF-424B-B2A7-FF14E64E0DAA}" type="pres">
      <dgm:prSet presAssocID="{93F754FB-EFF5-4CC7-96C9-BC9C5CCC7CD1}" presName="hierChild2" presStyleCnt="0"/>
      <dgm:spPr/>
    </dgm:pt>
    <dgm:pt modelId="{5B57B038-48B3-4688-9889-F901DC39E7D8}" type="pres">
      <dgm:prSet presAssocID="{551ECBE7-64D8-45F4-81EA-0A66ADECBEEC}" presName="Name37" presStyleLbl="parChTrans1D2" presStyleIdx="0" presStyleCnt="2"/>
      <dgm:spPr/>
    </dgm:pt>
    <dgm:pt modelId="{8C9F35D8-D76D-4D4D-B9CE-85A6078D938F}" type="pres">
      <dgm:prSet presAssocID="{F3BAD49F-A136-48FD-98F1-D50E47B7986F}" presName="hierRoot2" presStyleCnt="0">
        <dgm:presLayoutVars>
          <dgm:hierBranch/>
        </dgm:presLayoutVars>
      </dgm:prSet>
      <dgm:spPr/>
    </dgm:pt>
    <dgm:pt modelId="{F6B8AAE2-1A40-4F3A-9545-66E312EEC3B6}" type="pres">
      <dgm:prSet presAssocID="{F3BAD49F-A136-48FD-98F1-D50E47B7986F}" presName="rootComposite" presStyleCnt="0"/>
      <dgm:spPr/>
    </dgm:pt>
    <dgm:pt modelId="{910D1089-9708-4B3B-9728-02D5A2825813}" type="pres">
      <dgm:prSet presAssocID="{F3BAD49F-A136-48FD-98F1-D50E47B7986F}" presName="rootText" presStyleLbl="node2" presStyleIdx="0" presStyleCnt="2" custScaleX="316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4D151-6851-4B80-899B-38AD139A72CC}" type="pres">
      <dgm:prSet presAssocID="{F3BAD49F-A136-48FD-98F1-D50E47B7986F}" presName="rootConnector" presStyleLbl="node2" presStyleIdx="0" presStyleCnt="2"/>
      <dgm:spPr/>
    </dgm:pt>
    <dgm:pt modelId="{1D641199-E933-47D9-8FE2-0AA466200911}" type="pres">
      <dgm:prSet presAssocID="{F3BAD49F-A136-48FD-98F1-D50E47B7986F}" presName="hierChild4" presStyleCnt="0"/>
      <dgm:spPr/>
    </dgm:pt>
    <dgm:pt modelId="{34B1F5EA-987F-4264-B543-6CE2043FA1B4}" type="pres">
      <dgm:prSet presAssocID="{028733CF-054F-402D-A861-5465DB81D3F9}" presName="Name35" presStyleLbl="parChTrans1D3" presStyleIdx="0" presStyleCnt="2"/>
      <dgm:spPr/>
    </dgm:pt>
    <dgm:pt modelId="{FC4BDFF9-7316-44A3-9D43-988C05E5BAE4}" type="pres">
      <dgm:prSet presAssocID="{CA7D29D0-CC2F-47B4-87F6-C6EDB2D39B3D}" presName="hierRoot2" presStyleCnt="0">
        <dgm:presLayoutVars>
          <dgm:hierBranch val="init"/>
        </dgm:presLayoutVars>
      </dgm:prSet>
      <dgm:spPr/>
    </dgm:pt>
    <dgm:pt modelId="{1E263DD9-CE5A-4E6C-BD58-5CEF6D3A3A25}" type="pres">
      <dgm:prSet presAssocID="{CA7D29D0-CC2F-47B4-87F6-C6EDB2D39B3D}" presName="rootComposite" presStyleCnt="0"/>
      <dgm:spPr/>
    </dgm:pt>
    <dgm:pt modelId="{D3D87D29-8755-457C-86AD-D615595E8F72}" type="pres">
      <dgm:prSet presAssocID="{CA7D29D0-CC2F-47B4-87F6-C6EDB2D39B3D}" presName="rootText" presStyleLbl="node3" presStyleIdx="0" presStyleCnt="2" custScaleX="316584" custScaleY="104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BDCC1B-F6FC-4EC7-AA03-8C710699DCBB}" type="pres">
      <dgm:prSet presAssocID="{CA7D29D0-CC2F-47B4-87F6-C6EDB2D39B3D}" presName="rootConnector" presStyleLbl="node3" presStyleIdx="0" presStyleCnt="2"/>
      <dgm:spPr/>
    </dgm:pt>
    <dgm:pt modelId="{F12E5AF1-4C20-4608-A3C3-82903B650044}" type="pres">
      <dgm:prSet presAssocID="{CA7D29D0-CC2F-47B4-87F6-C6EDB2D39B3D}" presName="hierChild4" presStyleCnt="0"/>
      <dgm:spPr/>
    </dgm:pt>
    <dgm:pt modelId="{2214D03D-6A69-49DF-8DE5-581C5AE1739B}" type="pres">
      <dgm:prSet presAssocID="{CA7D29D0-CC2F-47B4-87F6-C6EDB2D39B3D}" presName="hierChild5" presStyleCnt="0"/>
      <dgm:spPr/>
    </dgm:pt>
    <dgm:pt modelId="{6D7D5B57-B38B-4BF4-B6BA-2E3D7C4F2858}" type="pres">
      <dgm:prSet presAssocID="{F3BAD49F-A136-48FD-98F1-D50E47B7986F}" presName="hierChild5" presStyleCnt="0"/>
      <dgm:spPr/>
    </dgm:pt>
    <dgm:pt modelId="{B00DEBCA-568B-4140-B0E4-D1BCB21E1BD4}" type="pres">
      <dgm:prSet presAssocID="{29370A71-3850-4E62-9CFE-3A5080DF9F8B}" presName="Name37" presStyleLbl="parChTrans1D2" presStyleIdx="1" presStyleCnt="2"/>
      <dgm:spPr/>
    </dgm:pt>
    <dgm:pt modelId="{651D0150-4E22-4D4E-8BB0-4E05C2E64BA5}" type="pres">
      <dgm:prSet presAssocID="{315835B1-394E-441F-BCCD-9147369E29BE}" presName="hierRoot2" presStyleCnt="0">
        <dgm:presLayoutVars>
          <dgm:hierBranch/>
        </dgm:presLayoutVars>
      </dgm:prSet>
      <dgm:spPr/>
    </dgm:pt>
    <dgm:pt modelId="{8AE789C4-CA75-4790-B76F-8B927AE1A590}" type="pres">
      <dgm:prSet presAssocID="{315835B1-394E-441F-BCCD-9147369E29BE}" presName="rootComposite" presStyleCnt="0"/>
      <dgm:spPr/>
    </dgm:pt>
    <dgm:pt modelId="{CF540076-F7BB-444A-B011-7D414ACEC267}" type="pres">
      <dgm:prSet presAssocID="{315835B1-394E-441F-BCCD-9147369E29BE}" presName="rootText" presStyleLbl="node2" presStyleIdx="1" presStyleCnt="2" custScaleX="316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52788-B94A-49C4-99ED-5DF082FEE49D}" type="pres">
      <dgm:prSet presAssocID="{315835B1-394E-441F-BCCD-9147369E29BE}" presName="rootConnector" presStyleLbl="node2" presStyleIdx="1" presStyleCnt="2"/>
      <dgm:spPr/>
    </dgm:pt>
    <dgm:pt modelId="{FB024BF1-7F2D-47B3-AD10-39785355F20E}" type="pres">
      <dgm:prSet presAssocID="{315835B1-394E-441F-BCCD-9147369E29BE}" presName="hierChild4" presStyleCnt="0"/>
      <dgm:spPr/>
    </dgm:pt>
    <dgm:pt modelId="{44D36611-AA37-43F8-B9EE-867F33E3D72B}" type="pres">
      <dgm:prSet presAssocID="{0CD2CA35-2E74-4D03-8526-D931334D15F2}" presName="Name35" presStyleLbl="parChTrans1D3" presStyleIdx="1" presStyleCnt="2"/>
      <dgm:spPr/>
    </dgm:pt>
    <dgm:pt modelId="{40E2A77B-BF35-45C1-81CC-86082E1106D2}" type="pres">
      <dgm:prSet presAssocID="{C47C5AD7-6BAD-492B-9B4C-71A1FCBE328F}" presName="hierRoot2" presStyleCnt="0">
        <dgm:presLayoutVars>
          <dgm:hierBranch val="init"/>
        </dgm:presLayoutVars>
      </dgm:prSet>
      <dgm:spPr/>
    </dgm:pt>
    <dgm:pt modelId="{C8877AD7-0BE2-422E-95E3-C3218480071B}" type="pres">
      <dgm:prSet presAssocID="{C47C5AD7-6BAD-492B-9B4C-71A1FCBE328F}" presName="rootComposite" presStyleCnt="0"/>
      <dgm:spPr/>
    </dgm:pt>
    <dgm:pt modelId="{B4E5B2B6-F572-431F-8D83-0A18308C6226}" type="pres">
      <dgm:prSet presAssocID="{C47C5AD7-6BAD-492B-9B4C-71A1FCBE328F}" presName="rootText" presStyleLbl="node3" presStyleIdx="1" presStyleCnt="2" custScaleX="316584" custScaleY="5774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C3697-3495-48C3-8F48-D4D0BD1A9AF2}" type="pres">
      <dgm:prSet presAssocID="{C47C5AD7-6BAD-492B-9B4C-71A1FCBE328F}" presName="rootConnector" presStyleLbl="node3" presStyleIdx="1" presStyleCnt="2"/>
      <dgm:spPr/>
    </dgm:pt>
    <dgm:pt modelId="{D2204F9A-E913-46D1-9208-3FD00D356F62}" type="pres">
      <dgm:prSet presAssocID="{C47C5AD7-6BAD-492B-9B4C-71A1FCBE328F}" presName="hierChild4" presStyleCnt="0"/>
      <dgm:spPr/>
    </dgm:pt>
    <dgm:pt modelId="{64515438-AEA2-44BB-AFA7-AC736A00B161}" type="pres">
      <dgm:prSet presAssocID="{C47C5AD7-6BAD-492B-9B4C-71A1FCBE328F}" presName="hierChild5" presStyleCnt="0"/>
      <dgm:spPr/>
    </dgm:pt>
    <dgm:pt modelId="{85B6C436-73BF-4FC3-82A6-3A5EB7EFEC65}" type="pres">
      <dgm:prSet presAssocID="{315835B1-394E-441F-BCCD-9147369E29BE}" presName="hierChild5" presStyleCnt="0"/>
      <dgm:spPr/>
    </dgm:pt>
    <dgm:pt modelId="{5662460A-DFE3-4B6A-8F2B-06B4AB84D788}" type="pres">
      <dgm:prSet presAssocID="{93F754FB-EFF5-4CC7-96C9-BC9C5CCC7CD1}" presName="hierChild3" presStyleCnt="0"/>
      <dgm:spPr/>
    </dgm:pt>
  </dgm:ptLst>
  <dgm:cxnLst>
    <dgm:cxn modelId="{EA205197-F563-4B6F-AC06-5D81256E5C90}" type="presOf" srcId="{315835B1-394E-441F-BCCD-9147369E29BE}" destId="{CF540076-F7BB-444A-B011-7D414ACEC267}" srcOrd="0" destOrd="0" presId="urn:microsoft.com/office/officeart/2005/8/layout/orgChart1"/>
    <dgm:cxn modelId="{5AC59738-7C3C-428A-9CCD-473BA80543C7}" srcId="{F3BAD49F-A136-48FD-98F1-D50E47B7986F}" destId="{CA7D29D0-CC2F-47B4-87F6-C6EDB2D39B3D}" srcOrd="0" destOrd="0" parTransId="{028733CF-054F-402D-A861-5465DB81D3F9}" sibTransId="{7A8CC358-73CF-4E1C-9896-F1FA752FC37C}"/>
    <dgm:cxn modelId="{4306C9F7-551A-4328-91D6-262A0CA8E5B3}" type="presOf" srcId="{48BCAA7F-7C0D-4C37-9BDE-7D74F76A87B3}" destId="{79A32F3B-7B70-4014-AF99-F94F23628CEE}" srcOrd="0" destOrd="0" presId="urn:microsoft.com/office/officeart/2005/8/layout/orgChart1"/>
    <dgm:cxn modelId="{4926B88B-AB62-4442-A298-3F4C96852AA5}" type="presOf" srcId="{CA7D29D0-CC2F-47B4-87F6-C6EDB2D39B3D}" destId="{D3D87D29-8755-457C-86AD-D615595E8F72}" srcOrd="0" destOrd="0" presId="urn:microsoft.com/office/officeart/2005/8/layout/orgChart1"/>
    <dgm:cxn modelId="{408D7B3C-0A4D-4348-A3BB-CE98581FF312}" type="presOf" srcId="{F3BAD49F-A136-48FD-98F1-D50E47B7986F}" destId="{6EE4D151-6851-4B80-899B-38AD139A72CC}" srcOrd="1" destOrd="0" presId="urn:microsoft.com/office/officeart/2005/8/layout/orgChart1"/>
    <dgm:cxn modelId="{1F963530-656E-4138-9D90-E2A5C661B401}" type="presOf" srcId="{C47C5AD7-6BAD-492B-9B4C-71A1FCBE328F}" destId="{B50C3697-3495-48C3-8F48-D4D0BD1A9AF2}" srcOrd="1" destOrd="0" presId="urn:microsoft.com/office/officeart/2005/8/layout/orgChart1"/>
    <dgm:cxn modelId="{0DE6BFB5-1B82-4101-AE70-69D6FACA1472}" type="presOf" srcId="{93F754FB-EFF5-4CC7-96C9-BC9C5CCC7CD1}" destId="{BD17A79F-276A-488C-A6BB-AB1F14ED53E5}" srcOrd="1" destOrd="0" presId="urn:microsoft.com/office/officeart/2005/8/layout/orgChart1"/>
    <dgm:cxn modelId="{AF7A458E-9B90-4C6A-A017-44CD545E12CC}" srcId="{93F754FB-EFF5-4CC7-96C9-BC9C5CCC7CD1}" destId="{F3BAD49F-A136-48FD-98F1-D50E47B7986F}" srcOrd="0" destOrd="0" parTransId="{551ECBE7-64D8-45F4-81EA-0A66ADECBEEC}" sibTransId="{31D60C71-9DB3-4C30-B36B-CA4601157B1E}"/>
    <dgm:cxn modelId="{31DE7113-D4A3-4895-88CD-2C554FE0A748}" type="presOf" srcId="{93F754FB-EFF5-4CC7-96C9-BC9C5CCC7CD1}" destId="{7CB20AA9-C934-4F15-8D66-D54CE3B981CD}" srcOrd="0" destOrd="0" presId="urn:microsoft.com/office/officeart/2005/8/layout/orgChart1"/>
    <dgm:cxn modelId="{A32B9863-4F7A-4550-9C53-9CC1D51154F3}" type="presOf" srcId="{C47C5AD7-6BAD-492B-9B4C-71A1FCBE328F}" destId="{B4E5B2B6-F572-431F-8D83-0A18308C6226}" srcOrd="0" destOrd="0" presId="urn:microsoft.com/office/officeart/2005/8/layout/orgChart1"/>
    <dgm:cxn modelId="{EEAF17DB-EAC3-4FF1-9F5E-F684593EB569}" type="presOf" srcId="{29370A71-3850-4E62-9CFE-3A5080DF9F8B}" destId="{B00DEBCA-568B-4140-B0E4-D1BCB21E1BD4}" srcOrd="0" destOrd="0" presId="urn:microsoft.com/office/officeart/2005/8/layout/orgChart1"/>
    <dgm:cxn modelId="{24E2B875-BC1A-4974-930D-EDF8C0348960}" type="presOf" srcId="{551ECBE7-64D8-45F4-81EA-0A66ADECBEEC}" destId="{5B57B038-48B3-4688-9889-F901DC39E7D8}" srcOrd="0" destOrd="0" presId="urn:microsoft.com/office/officeart/2005/8/layout/orgChart1"/>
    <dgm:cxn modelId="{2022B9DF-5246-4E6C-BA81-4B4AD01328E2}" type="presOf" srcId="{CA7D29D0-CC2F-47B4-87F6-C6EDB2D39B3D}" destId="{44BDCC1B-F6FC-4EC7-AA03-8C710699DCBB}" srcOrd="1" destOrd="0" presId="urn:microsoft.com/office/officeart/2005/8/layout/orgChart1"/>
    <dgm:cxn modelId="{6A3E459C-6146-4DC9-AB02-08604A996E6F}" type="presOf" srcId="{028733CF-054F-402D-A861-5465DB81D3F9}" destId="{34B1F5EA-987F-4264-B543-6CE2043FA1B4}" srcOrd="0" destOrd="0" presId="urn:microsoft.com/office/officeart/2005/8/layout/orgChart1"/>
    <dgm:cxn modelId="{A8486A20-DFA3-4F81-B846-CD0D037F30B6}" srcId="{315835B1-394E-441F-BCCD-9147369E29BE}" destId="{C47C5AD7-6BAD-492B-9B4C-71A1FCBE328F}" srcOrd="0" destOrd="0" parTransId="{0CD2CA35-2E74-4D03-8526-D931334D15F2}" sibTransId="{E43B0BE7-64CB-4E43-A1A4-3B2EE043CC98}"/>
    <dgm:cxn modelId="{8EA93130-F911-408D-A843-9C06626413BD}" srcId="{93F754FB-EFF5-4CC7-96C9-BC9C5CCC7CD1}" destId="{315835B1-394E-441F-BCCD-9147369E29BE}" srcOrd="1" destOrd="0" parTransId="{29370A71-3850-4E62-9CFE-3A5080DF9F8B}" sibTransId="{754E9933-A840-429C-AE40-8FDB25987E47}"/>
    <dgm:cxn modelId="{ADAAE6FB-404B-4C57-BB34-03EEEA8ECF1A}" type="presOf" srcId="{315835B1-394E-441F-BCCD-9147369E29BE}" destId="{50F52788-B94A-49C4-99ED-5DF082FEE49D}" srcOrd="1" destOrd="0" presId="urn:microsoft.com/office/officeart/2005/8/layout/orgChart1"/>
    <dgm:cxn modelId="{BC0C67E4-89A7-418E-95DE-1416C2BD9C5F}" type="presOf" srcId="{F3BAD49F-A136-48FD-98F1-D50E47B7986F}" destId="{910D1089-9708-4B3B-9728-02D5A2825813}" srcOrd="0" destOrd="0" presId="urn:microsoft.com/office/officeart/2005/8/layout/orgChart1"/>
    <dgm:cxn modelId="{EF566D9E-7392-4B50-9C12-A1C491CF85F3}" type="presOf" srcId="{0CD2CA35-2E74-4D03-8526-D931334D15F2}" destId="{44D36611-AA37-43F8-B9EE-867F33E3D72B}" srcOrd="0" destOrd="0" presId="urn:microsoft.com/office/officeart/2005/8/layout/orgChart1"/>
    <dgm:cxn modelId="{D51913E1-0ECB-433C-A73B-51B9FE8DE018}" srcId="{48BCAA7F-7C0D-4C37-9BDE-7D74F76A87B3}" destId="{93F754FB-EFF5-4CC7-96C9-BC9C5CCC7CD1}" srcOrd="0" destOrd="0" parTransId="{C3857E74-7B7B-4C70-8986-99A5DA666A04}" sibTransId="{FAC98681-AD63-4845-8C73-80569BCF0942}"/>
    <dgm:cxn modelId="{B73CF936-F1AC-4539-9509-53A3039DBB07}" type="presParOf" srcId="{79A32F3B-7B70-4014-AF99-F94F23628CEE}" destId="{9E7F4033-52F6-447A-8636-BFE9648B8C55}" srcOrd="0" destOrd="0" presId="urn:microsoft.com/office/officeart/2005/8/layout/orgChart1"/>
    <dgm:cxn modelId="{B3F37669-0F6A-4F82-B554-69490BD4F7CA}" type="presParOf" srcId="{9E7F4033-52F6-447A-8636-BFE9648B8C55}" destId="{A1902BC8-A1ED-4FF3-A44F-3ACFF7CF407B}" srcOrd="0" destOrd="0" presId="urn:microsoft.com/office/officeart/2005/8/layout/orgChart1"/>
    <dgm:cxn modelId="{273E98A0-65BD-4E06-A66B-996425401AC9}" type="presParOf" srcId="{A1902BC8-A1ED-4FF3-A44F-3ACFF7CF407B}" destId="{7CB20AA9-C934-4F15-8D66-D54CE3B981CD}" srcOrd="0" destOrd="0" presId="urn:microsoft.com/office/officeart/2005/8/layout/orgChart1"/>
    <dgm:cxn modelId="{8CFEDB3B-90F4-47C8-974C-98B7A2F7439E}" type="presParOf" srcId="{A1902BC8-A1ED-4FF3-A44F-3ACFF7CF407B}" destId="{BD17A79F-276A-488C-A6BB-AB1F14ED53E5}" srcOrd="1" destOrd="0" presId="urn:microsoft.com/office/officeart/2005/8/layout/orgChart1"/>
    <dgm:cxn modelId="{9316A07F-A462-45A9-A927-D222EE6C58F9}" type="presParOf" srcId="{9E7F4033-52F6-447A-8636-BFE9648B8C55}" destId="{4D60008F-FBAF-424B-B2A7-FF14E64E0DAA}" srcOrd="1" destOrd="0" presId="urn:microsoft.com/office/officeart/2005/8/layout/orgChart1"/>
    <dgm:cxn modelId="{F09F06FC-E301-482D-86C9-B9A79725D4D1}" type="presParOf" srcId="{4D60008F-FBAF-424B-B2A7-FF14E64E0DAA}" destId="{5B57B038-48B3-4688-9889-F901DC39E7D8}" srcOrd="0" destOrd="0" presId="urn:microsoft.com/office/officeart/2005/8/layout/orgChart1"/>
    <dgm:cxn modelId="{C1E81F5F-E7E5-4AF1-8822-C9D75528F27B}" type="presParOf" srcId="{4D60008F-FBAF-424B-B2A7-FF14E64E0DAA}" destId="{8C9F35D8-D76D-4D4D-B9CE-85A6078D938F}" srcOrd="1" destOrd="0" presId="urn:microsoft.com/office/officeart/2005/8/layout/orgChart1"/>
    <dgm:cxn modelId="{535320DE-8087-45E6-A3CF-36BDD83E74F6}" type="presParOf" srcId="{8C9F35D8-D76D-4D4D-B9CE-85A6078D938F}" destId="{F6B8AAE2-1A40-4F3A-9545-66E312EEC3B6}" srcOrd="0" destOrd="0" presId="urn:microsoft.com/office/officeart/2005/8/layout/orgChart1"/>
    <dgm:cxn modelId="{5AED5EBA-6A1B-41D4-B8EE-63DEF77F7FDD}" type="presParOf" srcId="{F6B8AAE2-1A40-4F3A-9545-66E312EEC3B6}" destId="{910D1089-9708-4B3B-9728-02D5A2825813}" srcOrd="0" destOrd="0" presId="urn:microsoft.com/office/officeart/2005/8/layout/orgChart1"/>
    <dgm:cxn modelId="{D2A12D8C-43A4-4AB9-AD24-67ED22F3E007}" type="presParOf" srcId="{F6B8AAE2-1A40-4F3A-9545-66E312EEC3B6}" destId="{6EE4D151-6851-4B80-899B-38AD139A72CC}" srcOrd="1" destOrd="0" presId="urn:microsoft.com/office/officeart/2005/8/layout/orgChart1"/>
    <dgm:cxn modelId="{C2D082EE-7E4C-4017-815B-0A9C0AC94265}" type="presParOf" srcId="{8C9F35D8-D76D-4D4D-B9CE-85A6078D938F}" destId="{1D641199-E933-47D9-8FE2-0AA466200911}" srcOrd="1" destOrd="0" presId="urn:microsoft.com/office/officeart/2005/8/layout/orgChart1"/>
    <dgm:cxn modelId="{5CE47944-8162-437C-8D8C-E8650FBDB940}" type="presParOf" srcId="{1D641199-E933-47D9-8FE2-0AA466200911}" destId="{34B1F5EA-987F-4264-B543-6CE2043FA1B4}" srcOrd="0" destOrd="0" presId="urn:microsoft.com/office/officeart/2005/8/layout/orgChart1"/>
    <dgm:cxn modelId="{E3F63619-2A04-468B-AC00-3826D4B6E931}" type="presParOf" srcId="{1D641199-E933-47D9-8FE2-0AA466200911}" destId="{FC4BDFF9-7316-44A3-9D43-988C05E5BAE4}" srcOrd="1" destOrd="0" presId="urn:microsoft.com/office/officeart/2005/8/layout/orgChart1"/>
    <dgm:cxn modelId="{066858D7-97B7-43BE-AB13-9BA493706154}" type="presParOf" srcId="{FC4BDFF9-7316-44A3-9D43-988C05E5BAE4}" destId="{1E263DD9-CE5A-4E6C-BD58-5CEF6D3A3A25}" srcOrd="0" destOrd="0" presId="urn:microsoft.com/office/officeart/2005/8/layout/orgChart1"/>
    <dgm:cxn modelId="{373C52EE-57D8-4819-A3EB-A8D31A56ADAC}" type="presParOf" srcId="{1E263DD9-CE5A-4E6C-BD58-5CEF6D3A3A25}" destId="{D3D87D29-8755-457C-86AD-D615595E8F72}" srcOrd="0" destOrd="0" presId="urn:microsoft.com/office/officeart/2005/8/layout/orgChart1"/>
    <dgm:cxn modelId="{14451A3B-3EF7-46AD-AC86-5B6837F93C3F}" type="presParOf" srcId="{1E263DD9-CE5A-4E6C-BD58-5CEF6D3A3A25}" destId="{44BDCC1B-F6FC-4EC7-AA03-8C710699DCBB}" srcOrd="1" destOrd="0" presId="urn:microsoft.com/office/officeart/2005/8/layout/orgChart1"/>
    <dgm:cxn modelId="{BB2375AA-F0C3-4ECF-9DA5-3757A55F8174}" type="presParOf" srcId="{FC4BDFF9-7316-44A3-9D43-988C05E5BAE4}" destId="{F12E5AF1-4C20-4608-A3C3-82903B650044}" srcOrd="1" destOrd="0" presId="urn:microsoft.com/office/officeart/2005/8/layout/orgChart1"/>
    <dgm:cxn modelId="{E65BE023-D349-4060-A96B-1D8E35B2C33D}" type="presParOf" srcId="{FC4BDFF9-7316-44A3-9D43-988C05E5BAE4}" destId="{2214D03D-6A69-49DF-8DE5-581C5AE1739B}" srcOrd="2" destOrd="0" presId="urn:microsoft.com/office/officeart/2005/8/layout/orgChart1"/>
    <dgm:cxn modelId="{FD97CE8B-75CA-4A32-BCCF-26567CC6CE7F}" type="presParOf" srcId="{8C9F35D8-D76D-4D4D-B9CE-85A6078D938F}" destId="{6D7D5B57-B38B-4BF4-B6BA-2E3D7C4F2858}" srcOrd="2" destOrd="0" presId="urn:microsoft.com/office/officeart/2005/8/layout/orgChart1"/>
    <dgm:cxn modelId="{AB60B9C1-C8B7-454C-AB1A-3C5380BABDD1}" type="presParOf" srcId="{4D60008F-FBAF-424B-B2A7-FF14E64E0DAA}" destId="{B00DEBCA-568B-4140-B0E4-D1BCB21E1BD4}" srcOrd="2" destOrd="0" presId="urn:microsoft.com/office/officeart/2005/8/layout/orgChart1"/>
    <dgm:cxn modelId="{2D1897F3-CE9E-45FB-A5D2-28BD739C8A07}" type="presParOf" srcId="{4D60008F-FBAF-424B-B2A7-FF14E64E0DAA}" destId="{651D0150-4E22-4D4E-8BB0-4E05C2E64BA5}" srcOrd="3" destOrd="0" presId="urn:microsoft.com/office/officeart/2005/8/layout/orgChart1"/>
    <dgm:cxn modelId="{C7531BF7-A4C7-471D-BD01-D6250076E942}" type="presParOf" srcId="{651D0150-4E22-4D4E-8BB0-4E05C2E64BA5}" destId="{8AE789C4-CA75-4790-B76F-8B927AE1A590}" srcOrd="0" destOrd="0" presId="urn:microsoft.com/office/officeart/2005/8/layout/orgChart1"/>
    <dgm:cxn modelId="{4E08D98B-BA94-450D-A6D5-A179094B2E3D}" type="presParOf" srcId="{8AE789C4-CA75-4790-B76F-8B927AE1A590}" destId="{CF540076-F7BB-444A-B011-7D414ACEC267}" srcOrd="0" destOrd="0" presId="urn:microsoft.com/office/officeart/2005/8/layout/orgChart1"/>
    <dgm:cxn modelId="{64AA41B2-7275-4DFC-88A3-4BC3E6512787}" type="presParOf" srcId="{8AE789C4-CA75-4790-B76F-8B927AE1A590}" destId="{50F52788-B94A-49C4-99ED-5DF082FEE49D}" srcOrd="1" destOrd="0" presId="urn:microsoft.com/office/officeart/2005/8/layout/orgChart1"/>
    <dgm:cxn modelId="{F5B41508-4D76-4234-B627-230930B336EB}" type="presParOf" srcId="{651D0150-4E22-4D4E-8BB0-4E05C2E64BA5}" destId="{FB024BF1-7F2D-47B3-AD10-39785355F20E}" srcOrd="1" destOrd="0" presId="urn:microsoft.com/office/officeart/2005/8/layout/orgChart1"/>
    <dgm:cxn modelId="{E8354BF6-D346-4553-BDE8-11EBBD5EEA7F}" type="presParOf" srcId="{FB024BF1-7F2D-47B3-AD10-39785355F20E}" destId="{44D36611-AA37-43F8-B9EE-867F33E3D72B}" srcOrd="0" destOrd="0" presId="urn:microsoft.com/office/officeart/2005/8/layout/orgChart1"/>
    <dgm:cxn modelId="{7583A9C2-B447-436D-9AC8-E9CF0A653BA6}" type="presParOf" srcId="{FB024BF1-7F2D-47B3-AD10-39785355F20E}" destId="{40E2A77B-BF35-45C1-81CC-86082E1106D2}" srcOrd="1" destOrd="0" presId="urn:microsoft.com/office/officeart/2005/8/layout/orgChart1"/>
    <dgm:cxn modelId="{00BAA397-8ECB-446C-A105-4D2373E95B65}" type="presParOf" srcId="{40E2A77B-BF35-45C1-81CC-86082E1106D2}" destId="{C8877AD7-0BE2-422E-95E3-C3218480071B}" srcOrd="0" destOrd="0" presId="urn:microsoft.com/office/officeart/2005/8/layout/orgChart1"/>
    <dgm:cxn modelId="{DE40D926-DAF1-4258-950F-2908C465B3B5}" type="presParOf" srcId="{C8877AD7-0BE2-422E-95E3-C3218480071B}" destId="{B4E5B2B6-F572-431F-8D83-0A18308C6226}" srcOrd="0" destOrd="0" presId="urn:microsoft.com/office/officeart/2005/8/layout/orgChart1"/>
    <dgm:cxn modelId="{D923E4F2-2649-4BE4-BF22-831B9A4A2EA5}" type="presParOf" srcId="{C8877AD7-0BE2-422E-95E3-C3218480071B}" destId="{B50C3697-3495-48C3-8F48-D4D0BD1A9AF2}" srcOrd="1" destOrd="0" presId="urn:microsoft.com/office/officeart/2005/8/layout/orgChart1"/>
    <dgm:cxn modelId="{DD40A7BD-4FCB-46CF-91F9-A2730E8D1AB2}" type="presParOf" srcId="{40E2A77B-BF35-45C1-81CC-86082E1106D2}" destId="{D2204F9A-E913-46D1-9208-3FD00D356F62}" srcOrd="1" destOrd="0" presId="urn:microsoft.com/office/officeart/2005/8/layout/orgChart1"/>
    <dgm:cxn modelId="{9C50AED7-4FB8-40FF-A5FB-79972924B83F}" type="presParOf" srcId="{40E2A77B-BF35-45C1-81CC-86082E1106D2}" destId="{64515438-AEA2-44BB-AFA7-AC736A00B161}" srcOrd="2" destOrd="0" presId="urn:microsoft.com/office/officeart/2005/8/layout/orgChart1"/>
    <dgm:cxn modelId="{70447574-38BE-4AB7-A010-D8AA2A423A01}" type="presParOf" srcId="{651D0150-4E22-4D4E-8BB0-4E05C2E64BA5}" destId="{85B6C436-73BF-4FC3-82A6-3A5EB7EFEC65}" srcOrd="2" destOrd="0" presId="urn:microsoft.com/office/officeart/2005/8/layout/orgChart1"/>
    <dgm:cxn modelId="{4318E430-7EEF-41F8-A8F0-008C2C4D8562}" type="presParOf" srcId="{9E7F4033-52F6-447A-8636-BFE9648B8C55}" destId="{5662460A-DFE3-4B6A-8F2B-06B4AB84D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132026-8779-452F-86EC-BE57DC5F7B7B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FDBBDAF-9CD2-4E7E-A0A9-43ED79590F4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Последствия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Кревской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унии для ВКЛ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EC2C3DC-280A-4D7F-8C67-E2A29CEBDC71}" type="parTrans" cxnId="{36C06A3E-C47C-4B07-BDA6-3303F3639529}">
      <dgm:prSet/>
      <dgm:spPr/>
      <dgm:t>
        <a:bodyPr/>
        <a:lstStyle/>
        <a:p>
          <a:endParaRPr lang="ru-RU"/>
        </a:p>
      </dgm:t>
    </dgm:pt>
    <dgm:pt modelId="{558C63D1-C30D-4DBE-891A-1F6DE5E10320}" type="sibTrans" cxnId="{36C06A3E-C47C-4B07-BDA6-3303F3639529}">
      <dgm:prSet/>
      <dgm:spPr/>
      <dgm:t>
        <a:bodyPr/>
        <a:lstStyle/>
        <a:p>
          <a:endParaRPr lang="ru-RU"/>
        </a:p>
      </dgm:t>
    </dgm:pt>
    <dgm:pt modelId="{5A210002-3058-459B-9885-C6AE93A03810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положительные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BE8EFDE-057C-4B8B-BC4D-D6F91180E340}" type="parTrans" cxnId="{62875E6D-AA88-4C0F-8D50-D2C2AD43923E}">
      <dgm:prSet/>
      <dgm:spPr/>
      <dgm:t>
        <a:bodyPr/>
        <a:lstStyle/>
        <a:p>
          <a:endParaRPr lang="ru-RU"/>
        </a:p>
      </dgm:t>
    </dgm:pt>
    <dgm:pt modelId="{30FB0BE6-616A-4E0A-B301-5C3C6A498A2A}" type="sibTrans" cxnId="{62875E6D-AA88-4C0F-8D50-D2C2AD43923E}">
      <dgm:prSet/>
      <dgm:spPr/>
      <dgm:t>
        <a:bodyPr/>
        <a:lstStyle/>
        <a:p>
          <a:endParaRPr lang="ru-RU"/>
        </a:p>
      </dgm:t>
    </dgm:pt>
    <dgm:pt modelId="{EC99650A-05E5-4C4B-8D2A-95780C87189F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отрицательные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9DF2E50-AAC0-4CAE-A49A-6C293CB7B363}" type="parTrans" cxnId="{7B517E3F-5104-4553-BFA8-E1081879C478}">
      <dgm:prSet/>
      <dgm:spPr/>
      <dgm:t>
        <a:bodyPr/>
        <a:lstStyle/>
        <a:p>
          <a:endParaRPr lang="ru-RU"/>
        </a:p>
      </dgm:t>
    </dgm:pt>
    <dgm:pt modelId="{2C4FFC64-239C-4F23-AFD3-2F0B57B948BE}" type="sibTrans" cxnId="{7B517E3F-5104-4553-BFA8-E1081879C478}">
      <dgm:prSet/>
      <dgm:spPr/>
      <dgm:t>
        <a:bodyPr/>
        <a:lstStyle/>
        <a:p>
          <a:endParaRPr lang="ru-RU"/>
        </a:p>
      </dgm:t>
    </dgm:pt>
    <dgm:pt modelId="{CBC4B177-F31F-4702-9D93-E767D6E053F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экономических и культурных связей с Польшей и Западной Европой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05AB41E-B3A5-43CD-A14B-BBE65D158457}" type="parTrans" cxnId="{04691787-C0BF-4E4C-841F-7D6F8E7CF2AE}">
      <dgm:prSet/>
      <dgm:spPr/>
      <dgm:t>
        <a:bodyPr/>
        <a:lstStyle/>
        <a:p>
          <a:endParaRPr lang="ru-RU"/>
        </a:p>
      </dgm:t>
    </dgm:pt>
    <dgm:pt modelId="{11AB5B00-EF43-453A-B62A-06FC42657A62}" type="sibTrans" cxnId="{04691787-C0BF-4E4C-841F-7D6F8E7CF2AE}">
      <dgm:prSet/>
      <dgm:spPr/>
      <dgm:t>
        <a:bodyPr/>
        <a:lstStyle/>
        <a:p>
          <a:endParaRPr lang="ru-RU"/>
        </a:p>
      </dgm:t>
    </dgm:pt>
    <dgm:pt modelId="{2FDB1115-7474-4037-A732-8FDB85346B9D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обороноспособности ВКЛ и Польши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4C026AD-DDFD-4975-8906-EEC6DBE06EA5}" type="parTrans" cxnId="{BCBF68AE-BE17-402C-8770-B66110DB1110}">
      <dgm:prSet/>
      <dgm:spPr/>
      <dgm:t>
        <a:bodyPr/>
        <a:lstStyle/>
        <a:p>
          <a:endParaRPr lang="ru-RU"/>
        </a:p>
      </dgm:t>
    </dgm:pt>
    <dgm:pt modelId="{0A6F0B71-EFA4-4031-B661-B1B7C0715FF3}" type="sibTrans" cxnId="{BCBF68AE-BE17-402C-8770-B66110DB1110}">
      <dgm:prSet/>
      <dgm:spPr/>
      <dgm:t>
        <a:bodyPr/>
        <a:lstStyle/>
        <a:p>
          <a:endParaRPr lang="ru-RU"/>
        </a:p>
      </dgm:t>
    </dgm:pt>
    <dgm:pt modelId="{920E09B0-165E-4C0D-B72B-F5316333F77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нарастание противоречий между феодалами-католиками и православными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9C6C4EF-FDF4-4CCE-83CF-F4B9443C6EF4}" type="parTrans" cxnId="{DC58AA4D-CC37-4EAB-8DE7-ADB2C69BB292}">
      <dgm:prSet/>
      <dgm:spPr/>
      <dgm:t>
        <a:bodyPr/>
        <a:lstStyle/>
        <a:p>
          <a:endParaRPr lang="ru-RU"/>
        </a:p>
      </dgm:t>
    </dgm:pt>
    <dgm:pt modelId="{12E2B4DE-3F53-4DAD-A78C-D8B94259C315}" type="sibTrans" cxnId="{DC58AA4D-CC37-4EAB-8DE7-ADB2C69BB292}">
      <dgm:prSet/>
      <dgm:spPr/>
      <dgm:t>
        <a:bodyPr/>
        <a:lstStyle/>
        <a:p>
          <a:endParaRPr lang="ru-RU"/>
        </a:p>
      </dgm:t>
    </dgm:pt>
    <dgm:pt modelId="{A993D070-6101-450E-9F1D-21E6C604731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угроза присоединения ВКЛ к Польше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F499C49-978B-48FA-A5A4-841C8348B496}" type="parTrans" cxnId="{2044002B-EC59-403D-9A28-3DF377514AC3}">
      <dgm:prSet/>
      <dgm:spPr/>
      <dgm:t>
        <a:bodyPr/>
        <a:lstStyle/>
        <a:p>
          <a:endParaRPr lang="ru-RU"/>
        </a:p>
      </dgm:t>
    </dgm:pt>
    <dgm:pt modelId="{B4C6BE22-61ED-4065-8F46-72C4C6628473}" type="sibTrans" cxnId="{2044002B-EC59-403D-9A28-3DF377514AC3}">
      <dgm:prSet/>
      <dgm:spPr/>
      <dgm:t>
        <a:bodyPr/>
        <a:lstStyle/>
        <a:p>
          <a:endParaRPr lang="ru-RU"/>
        </a:p>
      </dgm:t>
    </dgm:pt>
    <dgm:pt modelId="{DED93CD4-30AB-471E-9D88-A1E0DE19532D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ухудшение положения и недовольство православного населения ВКЛ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52D88EE7-405B-4A72-8667-42774E1CD6AF}" type="parTrans" cxnId="{1F32CA8B-3285-487C-8325-BB67501010B3}">
      <dgm:prSet/>
      <dgm:spPr/>
      <dgm:t>
        <a:bodyPr/>
        <a:lstStyle/>
        <a:p>
          <a:endParaRPr lang="ru-RU"/>
        </a:p>
      </dgm:t>
    </dgm:pt>
    <dgm:pt modelId="{482B9452-8651-4768-B11E-BBCDB41A24E2}" type="sibTrans" cxnId="{1F32CA8B-3285-487C-8325-BB67501010B3}">
      <dgm:prSet/>
      <dgm:spPr/>
      <dgm:t>
        <a:bodyPr/>
        <a:lstStyle/>
        <a:p>
          <a:endParaRPr lang="ru-RU"/>
        </a:p>
      </dgm:t>
    </dgm:pt>
    <dgm:pt modelId="{F042FB52-F2F7-4181-B9A9-CAEE1E869B1B}" type="pres">
      <dgm:prSet presAssocID="{F9132026-8779-452F-86EC-BE57DC5F7B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C1C64A-35B4-4996-A6F4-DE369473BB23}" type="pres">
      <dgm:prSet presAssocID="{1FDBBDAF-9CD2-4E7E-A0A9-43ED79590F45}" presName="hierRoot1" presStyleCnt="0">
        <dgm:presLayoutVars>
          <dgm:hierBranch val="init"/>
        </dgm:presLayoutVars>
      </dgm:prSet>
      <dgm:spPr/>
    </dgm:pt>
    <dgm:pt modelId="{BAA26B69-1EAB-4487-BDA4-33C391EFAB7E}" type="pres">
      <dgm:prSet presAssocID="{1FDBBDAF-9CD2-4E7E-A0A9-43ED79590F45}" presName="rootComposite1" presStyleCnt="0"/>
      <dgm:spPr/>
    </dgm:pt>
    <dgm:pt modelId="{FF90B910-443E-4965-AB3C-BE6F2C7441D7}" type="pres">
      <dgm:prSet presAssocID="{1FDBBDAF-9CD2-4E7E-A0A9-43ED79590F45}" presName="rootText1" presStyleLbl="node0" presStyleIdx="0" presStyleCnt="1" custScaleX="378938">
        <dgm:presLayoutVars>
          <dgm:chPref val="3"/>
        </dgm:presLayoutVars>
      </dgm:prSet>
      <dgm:spPr/>
    </dgm:pt>
    <dgm:pt modelId="{7FF2E103-94BF-44A3-8DD3-F5CFB95FA18B}" type="pres">
      <dgm:prSet presAssocID="{1FDBBDAF-9CD2-4E7E-A0A9-43ED79590F45}" presName="rootConnector1" presStyleLbl="node1" presStyleIdx="0" presStyleCnt="0"/>
      <dgm:spPr/>
    </dgm:pt>
    <dgm:pt modelId="{4ADA7563-B8DD-496A-B0D5-59D4801F7AC3}" type="pres">
      <dgm:prSet presAssocID="{1FDBBDAF-9CD2-4E7E-A0A9-43ED79590F45}" presName="hierChild2" presStyleCnt="0"/>
      <dgm:spPr/>
    </dgm:pt>
    <dgm:pt modelId="{C149892A-0013-44CF-B5DE-088921E37E83}" type="pres">
      <dgm:prSet presAssocID="{1BE8EFDE-057C-4B8B-BC4D-D6F91180E340}" presName="Name37" presStyleLbl="parChTrans1D2" presStyleIdx="0" presStyleCnt="2"/>
      <dgm:spPr/>
    </dgm:pt>
    <dgm:pt modelId="{50BA1A66-D085-4A93-BAAF-5A55659F46D9}" type="pres">
      <dgm:prSet presAssocID="{5A210002-3058-459B-9885-C6AE93A03810}" presName="hierRoot2" presStyleCnt="0">
        <dgm:presLayoutVars>
          <dgm:hierBranch/>
        </dgm:presLayoutVars>
      </dgm:prSet>
      <dgm:spPr/>
    </dgm:pt>
    <dgm:pt modelId="{B91C554C-9E42-49E4-A670-5A165FC483F9}" type="pres">
      <dgm:prSet presAssocID="{5A210002-3058-459B-9885-C6AE93A03810}" presName="rootComposite" presStyleCnt="0"/>
      <dgm:spPr/>
    </dgm:pt>
    <dgm:pt modelId="{2DC8304F-CD42-44F4-979E-ED7C020CBC2D}" type="pres">
      <dgm:prSet presAssocID="{5A210002-3058-459B-9885-C6AE93A03810}" presName="rootText" presStyleLbl="node2" presStyleIdx="0" presStyleCnt="2" custScaleX="274166">
        <dgm:presLayoutVars>
          <dgm:chPref val="3"/>
        </dgm:presLayoutVars>
      </dgm:prSet>
      <dgm:spPr/>
    </dgm:pt>
    <dgm:pt modelId="{8C8A5BF2-BDF1-4BCD-930C-2CC6BF1978B7}" type="pres">
      <dgm:prSet presAssocID="{5A210002-3058-459B-9885-C6AE93A03810}" presName="rootConnector" presStyleLbl="node2" presStyleIdx="0" presStyleCnt="2"/>
      <dgm:spPr/>
    </dgm:pt>
    <dgm:pt modelId="{C026542D-7771-450D-A78F-AB9C9325898B}" type="pres">
      <dgm:prSet presAssocID="{5A210002-3058-459B-9885-C6AE93A03810}" presName="hierChild4" presStyleCnt="0"/>
      <dgm:spPr/>
    </dgm:pt>
    <dgm:pt modelId="{D20C2BF5-2DA8-499A-85BD-FE6E267F1C91}" type="pres">
      <dgm:prSet presAssocID="{74C026AD-DDFD-4975-8906-EEC6DBE06EA5}" presName="Name35" presStyleLbl="parChTrans1D3" presStyleIdx="0" presStyleCnt="2"/>
      <dgm:spPr/>
    </dgm:pt>
    <dgm:pt modelId="{AEE2D9B5-5CA6-4F41-A29C-AAF0B2C0DFAF}" type="pres">
      <dgm:prSet presAssocID="{2FDB1115-7474-4037-A732-8FDB85346B9D}" presName="hierRoot2" presStyleCnt="0">
        <dgm:presLayoutVars>
          <dgm:hierBranch/>
        </dgm:presLayoutVars>
      </dgm:prSet>
      <dgm:spPr/>
    </dgm:pt>
    <dgm:pt modelId="{78D882BA-7590-4541-BA9C-3BB13F51C327}" type="pres">
      <dgm:prSet presAssocID="{2FDB1115-7474-4037-A732-8FDB85346B9D}" presName="rootComposite" presStyleCnt="0"/>
      <dgm:spPr/>
    </dgm:pt>
    <dgm:pt modelId="{2B30CF09-FEFC-4C0D-9BEE-A2D046394320}" type="pres">
      <dgm:prSet presAssocID="{2FDB1115-7474-4037-A732-8FDB85346B9D}" presName="rootText" presStyleLbl="node3" presStyleIdx="0" presStyleCnt="2" custScaleX="274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F177BA-9A24-4105-BDA4-F6A665894AC2}" type="pres">
      <dgm:prSet presAssocID="{2FDB1115-7474-4037-A732-8FDB85346B9D}" presName="rootConnector" presStyleLbl="node3" presStyleIdx="0" presStyleCnt="2"/>
      <dgm:spPr/>
    </dgm:pt>
    <dgm:pt modelId="{21198C76-279C-40BB-9E24-9BFA6F281551}" type="pres">
      <dgm:prSet presAssocID="{2FDB1115-7474-4037-A732-8FDB85346B9D}" presName="hierChild4" presStyleCnt="0"/>
      <dgm:spPr/>
    </dgm:pt>
    <dgm:pt modelId="{CEFEFD58-5DE8-4FFB-BCDA-B380DA110278}" type="pres">
      <dgm:prSet presAssocID="{605AB41E-B3A5-43CD-A14B-BBE65D158457}" presName="Name35" presStyleLbl="parChTrans1D4" presStyleIdx="0" presStyleCnt="3"/>
      <dgm:spPr/>
    </dgm:pt>
    <dgm:pt modelId="{5DD5E77E-55B2-46AB-A77F-092D4B5A5167}" type="pres">
      <dgm:prSet presAssocID="{CBC4B177-F31F-4702-9D93-E767D6E053FF}" presName="hierRoot2" presStyleCnt="0">
        <dgm:presLayoutVars>
          <dgm:hierBranch val="init"/>
        </dgm:presLayoutVars>
      </dgm:prSet>
      <dgm:spPr/>
    </dgm:pt>
    <dgm:pt modelId="{CE520E0C-5459-407A-9534-796E396C9516}" type="pres">
      <dgm:prSet presAssocID="{CBC4B177-F31F-4702-9D93-E767D6E053FF}" presName="rootComposite" presStyleCnt="0"/>
      <dgm:spPr/>
    </dgm:pt>
    <dgm:pt modelId="{9F0CCADA-6D96-42DF-9D17-01F39BE1E6D1}" type="pres">
      <dgm:prSet presAssocID="{CBC4B177-F31F-4702-9D93-E767D6E053FF}" presName="rootText" presStyleLbl="node4" presStyleIdx="0" presStyleCnt="3" custScaleX="274166" custScaleY="132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FDFDA8-ADCD-4572-9812-61C34F3F2C61}" type="pres">
      <dgm:prSet presAssocID="{CBC4B177-F31F-4702-9D93-E767D6E053FF}" presName="rootConnector" presStyleLbl="node4" presStyleIdx="0" presStyleCnt="3"/>
      <dgm:spPr/>
    </dgm:pt>
    <dgm:pt modelId="{3308A2CF-4161-4673-8A13-E5E6F5EB2BBB}" type="pres">
      <dgm:prSet presAssocID="{CBC4B177-F31F-4702-9D93-E767D6E053FF}" presName="hierChild4" presStyleCnt="0"/>
      <dgm:spPr/>
    </dgm:pt>
    <dgm:pt modelId="{EF7225A8-0498-4035-B91A-DC2D272A2A03}" type="pres">
      <dgm:prSet presAssocID="{CBC4B177-F31F-4702-9D93-E767D6E053FF}" presName="hierChild5" presStyleCnt="0"/>
      <dgm:spPr/>
    </dgm:pt>
    <dgm:pt modelId="{D13E70CD-9E0D-4D0B-A1A0-87FA6E25A788}" type="pres">
      <dgm:prSet presAssocID="{2FDB1115-7474-4037-A732-8FDB85346B9D}" presName="hierChild5" presStyleCnt="0"/>
      <dgm:spPr/>
    </dgm:pt>
    <dgm:pt modelId="{8A08AC8E-D980-480E-AE9C-AF9EF7E4D865}" type="pres">
      <dgm:prSet presAssocID="{5A210002-3058-459B-9885-C6AE93A03810}" presName="hierChild5" presStyleCnt="0"/>
      <dgm:spPr/>
    </dgm:pt>
    <dgm:pt modelId="{EE7A9880-7EB3-40FC-AD74-7032CDF4DAB3}" type="pres">
      <dgm:prSet presAssocID="{99DF2E50-AAC0-4CAE-A49A-6C293CB7B363}" presName="Name37" presStyleLbl="parChTrans1D2" presStyleIdx="1" presStyleCnt="2"/>
      <dgm:spPr/>
    </dgm:pt>
    <dgm:pt modelId="{4642EB06-6145-4768-B2DA-AB20651C2FB2}" type="pres">
      <dgm:prSet presAssocID="{EC99650A-05E5-4C4B-8D2A-95780C87189F}" presName="hierRoot2" presStyleCnt="0">
        <dgm:presLayoutVars>
          <dgm:hierBranch/>
        </dgm:presLayoutVars>
      </dgm:prSet>
      <dgm:spPr/>
    </dgm:pt>
    <dgm:pt modelId="{32D1F8EC-5856-4B0A-A32D-EFC9522CC206}" type="pres">
      <dgm:prSet presAssocID="{EC99650A-05E5-4C4B-8D2A-95780C87189F}" presName="rootComposite" presStyleCnt="0"/>
      <dgm:spPr/>
    </dgm:pt>
    <dgm:pt modelId="{5C4E3E2A-D2E3-41E7-935B-A7F8DB325672}" type="pres">
      <dgm:prSet presAssocID="{EC99650A-05E5-4C4B-8D2A-95780C87189F}" presName="rootText" presStyleLbl="node2" presStyleIdx="1" presStyleCnt="2" custScaleX="274166">
        <dgm:presLayoutVars>
          <dgm:chPref val="3"/>
        </dgm:presLayoutVars>
      </dgm:prSet>
      <dgm:spPr/>
    </dgm:pt>
    <dgm:pt modelId="{C59AE825-63BD-4136-B31D-12CDEE7BFB70}" type="pres">
      <dgm:prSet presAssocID="{EC99650A-05E5-4C4B-8D2A-95780C87189F}" presName="rootConnector" presStyleLbl="node2" presStyleIdx="1" presStyleCnt="2"/>
      <dgm:spPr/>
    </dgm:pt>
    <dgm:pt modelId="{97D39EC0-0E9C-4811-B6E6-6D337B3A8AF7}" type="pres">
      <dgm:prSet presAssocID="{EC99650A-05E5-4C4B-8D2A-95780C87189F}" presName="hierChild4" presStyleCnt="0"/>
      <dgm:spPr/>
    </dgm:pt>
    <dgm:pt modelId="{D3E5B019-7C2F-4BA3-9959-F853744BCE3E}" type="pres">
      <dgm:prSet presAssocID="{9F499C49-978B-48FA-A5A4-841C8348B496}" presName="Name35" presStyleLbl="parChTrans1D3" presStyleIdx="1" presStyleCnt="2"/>
      <dgm:spPr/>
    </dgm:pt>
    <dgm:pt modelId="{934A87FF-D2FB-4866-AFFD-E985DD733A61}" type="pres">
      <dgm:prSet presAssocID="{A993D070-6101-450E-9F1D-21E6C604731F}" presName="hierRoot2" presStyleCnt="0">
        <dgm:presLayoutVars>
          <dgm:hierBranch/>
        </dgm:presLayoutVars>
      </dgm:prSet>
      <dgm:spPr/>
    </dgm:pt>
    <dgm:pt modelId="{E82A6F59-221A-405E-8466-F0B28B424D16}" type="pres">
      <dgm:prSet presAssocID="{A993D070-6101-450E-9F1D-21E6C604731F}" presName="rootComposite" presStyleCnt="0"/>
      <dgm:spPr/>
    </dgm:pt>
    <dgm:pt modelId="{BD3B0E18-F142-438F-AA44-A3FC4A60EB6B}" type="pres">
      <dgm:prSet presAssocID="{A993D070-6101-450E-9F1D-21E6C604731F}" presName="rootText" presStyleLbl="node3" presStyleIdx="1" presStyleCnt="2" custScaleX="274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3A04C-6709-4A85-B209-6D1B01E22A0C}" type="pres">
      <dgm:prSet presAssocID="{A993D070-6101-450E-9F1D-21E6C604731F}" presName="rootConnector" presStyleLbl="node3" presStyleIdx="1" presStyleCnt="2"/>
      <dgm:spPr/>
    </dgm:pt>
    <dgm:pt modelId="{42F1C05B-4BF2-4F50-B99C-B2307852F2DF}" type="pres">
      <dgm:prSet presAssocID="{A993D070-6101-450E-9F1D-21E6C604731F}" presName="hierChild4" presStyleCnt="0"/>
      <dgm:spPr/>
    </dgm:pt>
    <dgm:pt modelId="{73E6DC66-AB39-4938-BE95-73A18C4EB26D}" type="pres">
      <dgm:prSet presAssocID="{52D88EE7-405B-4A72-8667-42774E1CD6AF}" presName="Name35" presStyleLbl="parChTrans1D4" presStyleIdx="1" presStyleCnt="3"/>
      <dgm:spPr/>
    </dgm:pt>
    <dgm:pt modelId="{1DBF7892-238C-4B91-B135-3725CCC9CAD2}" type="pres">
      <dgm:prSet presAssocID="{DED93CD4-30AB-471E-9D88-A1E0DE19532D}" presName="hierRoot2" presStyleCnt="0">
        <dgm:presLayoutVars>
          <dgm:hierBranch/>
        </dgm:presLayoutVars>
      </dgm:prSet>
      <dgm:spPr/>
    </dgm:pt>
    <dgm:pt modelId="{4286027D-F354-4279-82A0-3875EB4EACEC}" type="pres">
      <dgm:prSet presAssocID="{DED93CD4-30AB-471E-9D88-A1E0DE19532D}" presName="rootComposite" presStyleCnt="0"/>
      <dgm:spPr/>
    </dgm:pt>
    <dgm:pt modelId="{A8317ABD-6B86-4ADB-A426-50F3ECF82239}" type="pres">
      <dgm:prSet presAssocID="{DED93CD4-30AB-471E-9D88-A1E0DE19532D}" presName="rootText" presStyleLbl="node4" presStyleIdx="1" presStyleCnt="3" custScaleX="274166" custScaleY="132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61869-BF6E-4CFD-89D7-FC265895B2F0}" type="pres">
      <dgm:prSet presAssocID="{DED93CD4-30AB-471E-9D88-A1E0DE19532D}" presName="rootConnector" presStyleLbl="node4" presStyleIdx="1" presStyleCnt="3"/>
      <dgm:spPr/>
    </dgm:pt>
    <dgm:pt modelId="{780E9AE0-8F1C-428F-B7CA-66D10A7D73E1}" type="pres">
      <dgm:prSet presAssocID="{DED93CD4-30AB-471E-9D88-A1E0DE19532D}" presName="hierChild4" presStyleCnt="0"/>
      <dgm:spPr/>
    </dgm:pt>
    <dgm:pt modelId="{0461DB4C-4B07-4955-9F3E-20659C9BFD91}" type="pres">
      <dgm:prSet presAssocID="{B9C6C4EF-FDF4-4CCE-83CF-F4B9443C6EF4}" presName="Name35" presStyleLbl="parChTrans1D4" presStyleIdx="2" presStyleCnt="3"/>
      <dgm:spPr/>
    </dgm:pt>
    <dgm:pt modelId="{79BE2119-C17A-480F-8602-35D55A2D2B79}" type="pres">
      <dgm:prSet presAssocID="{920E09B0-165E-4C0D-B72B-F5316333F77B}" presName="hierRoot2" presStyleCnt="0">
        <dgm:presLayoutVars>
          <dgm:hierBranch val="init"/>
        </dgm:presLayoutVars>
      </dgm:prSet>
      <dgm:spPr/>
    </dgm:pt>
    <dgm:pt modelId="{B3B35949-6D5D-426B-B06C-5C9C8EF2806C}" type="pres">
      <dgm:prSet presAssocID="{920E09B0-165E-4C0D-B72B-F5316333F77B}" presName="rootComposite" presStyleCnt="0"/>
      <dgm:spPr/>
    </dgm:pt>
    <dgm:pt modelId="{C658AFF5-539D-4C5A-8152-5E3D5FE36767}" type="pres">
      <dgm:prSet presAssocID="{920E09B0-165E-4C0D-B72B-F5316333F77B}" presName="rootText" presStyleLbl="node4" presStyleIdx="2" presStyleCnt="3" custScaleX="274166" custScaleY="134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00251-5E24-4909-8E88-EB6F7C1D5528}" type="pres">
      <dgm:prSet presAssocID="{920E09B0-165E-4C0D-B72B-F5316333F77B}" presName="rootConnector" presStyleLbl="node4" presStyleIdx="2" presStyleCnt="3"/>
      <dgm:spPr/>
    </dgm:pt>
    <dgm:pt modelId="{54BC783F-6778-4C5B-9592-2FE45D00544B}" type="pres">
      <dgm:prSet presAssocID="{920E09B0-165E-4C0D-B72B-F5316333F77B}" presName="hierChild4" presStyleCnt="0"/>
      <dgm:spPr/>
    </dgm:pt>
    <dgm:pt modelId="{DEDBDDFE-5648-4EDF-83EC-79FB6BC46B11}" type="pres">
      <dgm:prSet presAssocID="{920E09B0-165E-4C0D-B72B-F5316333F77B}" presName="hierChild5" presStyleCnt="0"/>
      <dgm:spPr/>
    </dgm:pt>
    <dgm:pt modelId="{B232BC9F-E6B1-470B-8AAD-F089EEBFCA7F}" type="pres">
      <dgm:prSet presAssocID="{DED93CD4-30AB-471E-9D88-A1E0DE19532D}" presName="hierChild5" presStyleCnt="0"/>
      <dgm:spPr/>
    </dgm:pt>
    <dgm:pt modelId="{DB003100-847F-439A-9293-785F85EC882D}" type="pres">
      <dgm:prSet presAssocID="{A993D070-6101-450E-9F1D-21E6C604731F}" presName="hierChild5" presStyleCnt="0"/>
      <dgm:spPr/>
    </dgm:pt>
    <dgm:pt modelId="{59D15232-468E-4FC4-95AA-6C570B2790D9}" type="pres">
      <dgm:prSet presAssocID="{EC99650A-05E5-4C4B-8D2A-95780C87189F}" presName="hierChild5" presStyleCnt="0"/>
      <dgm:spPr/>
    </dgm:pt>
    <dgm:pt modelId="{B10DBB46-A6CC-499E-8D80-4118D001D437}" type="pres">
      <dgm:prSet presAssocID="{1FDBBDAF-9CD2-4E7E-A0A9-43ED79590F45}" presName="hierChild3" presStyleCnt="0"/>
      <dgm:spPr/>
    </dgm:pt>
  </dgm:ptLst>
  <dgm:cxnLst>
    <dgm:cxn modelId="{04691787-C0BF-4E4C-841F-7D6F8E7CF2AE}" srcId="{2FDB1115-7474-4037-A732-8FDB85346B9D}" destId="{CBC4B177-F31F-4702-9D93-E767D6E053FF}" srcOrd="0" destOrd="0" parTransId="{605AB41E-B3A5-43CD-A14B-BBE65D158457}" sibTransId="{11AB5B00-EF43-453A-B62A-06FC42657A62}"/>
    <dgm:cxn modelId="{68BF163B-1320-438B-A31B-BA5333BA7285}" type="presOf" srcId="{9F499C49-978B-48FA-A5A4-841C8348B496}" destId="{D3E5B019-7C2F-4BA3-9959-F853744BCE3E}" srcOrd="0" destOrd="0" presId="urn:microsoft.com/office/officeart/2005/8/layout/orgChart1"/>
    <dgm:cxn modelId="{1F32CA8B-3285-487C-8325-BB67501010B3}" srcId="{A993D070-6101-450E-9F1D-21E6C604731F}" destId="{DED93CD4-30AB-471E-9D88-A1E0DE19532D}" srcOrd="0" destOrd="0" parTransId="{52D88EE7-405B-4A72-8667-42774E1CD6AF}" sibTransId="{482B9452-8651-4768-B11E-BBCDB41A24E2}"/>
    <dgm:cxn modelId="{DC58AA4D-CC37-4EAB-8DE7-ADB2C69BB292}" srcId="{DED93CD4-30AB-471E-9D88-A1E0DE19532D}" destId="{920E09B0-165E-4C0D-B72B-F5316333F77B}" srcOrd="0" destOrd="0" parTransId="{B9C6C4EF-FDF4-4CCE-83CF-F4B9443C6EF4}" sibTransId="{12E2B4DE-3F53-4DAD-A78C-D8B94259C315}"/>
    <dgm:cxn modelId="{BCA1CE45-9596-4FC7-89AD-2E3CAE366DF1}" type="presOf" srcId="{5A210002-3058-459B-9885-C6AE93A03810}" destId="{8C8A5BF2-BDF1-4BCD-930C-2CC6BF1978B7}" srcOrd="1" destOrd="0" presId="urn:microsoft.com/office/officeart/2005/8/layout/orgChart1"/>
    <dgm:cxn modelId="{E6F39367-FF5C-4509-9FEF-E609A0194C01}" type="presOf" srcId="{DED93CD4-30AB-471E-9D88-A1E0DE19532D}" destId="{B7661869-BF6E-4CFD-89D7-FC265895B2F0}" srcOrd="1" destOrd="0" presId="urn:microsoft.com/office/officeart/2005/8/layout/orgChart1"/>
    <dgm:cxn modelId="{CE5BA9C9-186D-4CA2-9177-4E210C14191C}" type="presOf" srcId="{F9132026-8779-452F-86EC-BE57DC5F7B7B}" destId="{F042FB52-F2F7-4181-B9A9-CAEE1E869B1B}" srcOrd="0" destOrd="0" presId="urn:microsoft.com/office/officeart/2005/8/layout/orgChart1"/>
    <dgm:cxn modelId="{64FE5EF6-8CC2-4C57-8AB5-82F8E2787D14}" type="presOf" srcId="{A993D070-6101-450E-9F1D-21E6C604731F}" destId="{BD3B0E18-F142-438F-AA44-A3FC4A60EB6B}" srcOrd="0" destOrd="0" presId="urn:microsoft.com/office/officeart/2005/8/layout/orgChart1"/>
    <dgm:cxn modelId="{246FB1CB-05CB-44E8-80A2-6986B7DD0B6C}" type="presOf" srcId="{EC99650A-05E5-4C4B-8D2A-95780C87189F}" destId="{C59AE825-63BD-4136-B31D-12CDEE7BFB70}" srcOrd="1" destOrd="0" presId="urn:microsoft.com/office/officeart/2005/8/layout/orgChart1"/>
    <dgm:cxn modelId="{555E72B4-633D-4C52-AD91-85D3C7BE56CB}" type="presOf" srcId="{99DF2E50-AAC0-4CAE-A49A-6C293CB7B363}" destId="{EE7A9880-7EB3-40FC-AD74-7032CDF4DAB3}" srcOrd="0" destOrd="0" presId="urn:microsoft.com/office/officeart/2005/8/layout/orgChart1"/>
    <dgm:cxn modelId="{BCBF68AE-BE17-402C-8770-B66110DB1110}" srcId="{5A210002-3058-459B-9885-C6AE93A03810}" destId="{2FDB1115-7474-4037-A732-8FDB85346B9D}" srcOrd="0" destOrd="0" parTransId="{74C026AD-DDFD-4975-8906-EEC6DBE06EA5}" sibTransId="{0A6F0B71-EFA4-4031-B661-B1B7C0715FF3}"/>
    <dgm:cxn modelId="{6C86EF24-3D35-4825-90C8-CFD5ED5DE3E2}" type="presOf" srcId="{920E09B0-165E-4C0D-B72B-F5316333F77B}" destId="{C658AFF5-539D-4C5A-8152-5E3D5FE36767}" srcOrd="0" destOrd="0" presId="urn:microsoft.com/office/officeart/2005/8/layout/orgChart1"/>
    <dgm:cxn modelId="{98AF84B5-F613-46D6-A226-529EBBAE1077}" type="presOf" srcId="{2FDB1115-7474-4037-A732-8FDB85346B9D}" destId="{2B30CF09-FEFC-4C0D-9BEE-A2D046394320}" srcOrd="0" destOrd="0" presId="urn:microsoft.com/office/officeart/2005/8/layout/orgChart1"/>
    <dgm:cxn modelId="{63C82C48-BF70-40EE-83A9-44B123AEB3FF}" type="presOf" srcId="{605AB41E-B3A5-43CD-A14B-BBE65D158457}" destId="{CEFEFD58-5DE8-4FFB-BCDA-B380DA110278}" srcOrd="0" destOrd="0" presId="urn:microsoft.com/office/officeart/2005/8/layout/orgChart1"/>
    <dgm:cxn modelId="{E84F33BA-0484-46B6-B216-C7F0029CC1A5}" type="presOf" srcId="{2FDB1115-7474-4037-A732-8FDB85346B9D}" destId="{D0F177BA-9A24-4105-BDA4-F6A665894AC2}" srcOrd="1" destOrd="0" presId="urn:microsoft.com/office/officeart/2005/8/layout/orgChart1"/>
    <dgm:cxn modelId="{F6F57FF1-89A7-43C2-9B74-68A1830BD980}" type="presOf" srcId="{CBC4B177-F31F-4702-9D93-E767D6E053FF}" destId="{CCFDFDA8-ADCD-4572-9812-61C34F3F2C61}" srcOrd="1" destOrd="0" presId="urn:microsoft.com/office/officeart/2005/8/layout/orgChart1"/>
    <dgm:cxn modelId="{7B517E3F-5104-4553-BFA8-E1081879C478}" srcId="{1FDBBDAF-9CD2-4E7E-A0A9-43ED79590F45}" destId="{EC99650A-05E5-4C4B-8D2A-95780C87189F}" srcOrd="1" destOrd="0" parTransId="{99DF2E50-AAC0-4CAE-A49A-6C293CB7B363}" sibTransId="{2C4FFC64-239C-4F23-AFD3-2F0B57B948BE}"/>
    <dgm:cxn modelId="{3D231637-7704-4881-B0B6-1847DA3A2CD0}" type="presOf" srcId="{DED93CD4-30AB-471E-9D88-A1E0DE19532D}" destId="{A8317ABD-6B86-4ADB-A426-50F3ECF82239}" srcOrd="0" destOrd="0" presId="urn:microsoft.com/office/officeart/2005/8/layout/orgChart1"/>
    <dgm:cxn modelId="{5C325577-58C6-40A6-828D-A106923C10C6}" type="presOf" srcId="{920E09B0-165E-4C0D-B72B-F5316333F77B}" destId="{F7500251-5E24-4909-8E88-EB6F7C1D5528}" srcOrd="1" destOrd="0" presId="urn:microsoft.com/office/officeart/2005/8/layout/orgChart1"/>
    <dgm:cxn modelId="{2F4267F4-9F3C-4971-B385-50FE541CE955}" type="presOf" srcId="{B9C6C4EF-FDF4-4CCE-83CF-F4B9443C6EF4}" destId="{0461DB4C-4B07-4955-9F3E-20659C9BFD91}" srcOrd="0" destOrd="0" presId="urn:microsoft.com/office/officeart/2005/8/layout/orgChart1"/>
    <dgm:cxn modelId="{D6B8E97D-4EF6-42D3-82E5-C04AA2ED66C3}" type="presOf" srcId="{5A210002-3058-459B-9885-C6AE93A03810}" destId="{2DC8304F-CD42-44F4-979E-ED7C020CBC2D}" srcOrd="0" destOrd="0" presId="urn:microsoft.com/office/officeart/2005/8/layout/orgChart1"/>
    <dgm:cxn modelId="{CDC4672F-67A9-40F7-AB43-439F85E041BD}" type="presOf" srcId="{1FDBBDAF-9CD2-4E7E-A0A9-43ED79590F45}" destId="{7FF2E103-94BF-44A3-8DD3-F5CFB95FA18B}" srcOrd="1" destOrd="0" presId="urn:microsoft.com/office/officeart/2005/8/layout/orgChart1"/>
    <dgm:cxn modelId="{4BBF4118-4396-4D0B-8B6E-476B598A344C}" type="presOf" srcId="{1BE8EFDE-057C-4B8B-BC4D-D6F91180E340}" destId="{C149892A-0013-44CF-B5DE-088921E37E83}" srcOrd="0" destOrd="0" presId="urn:microsoft.com/office/officeart/2005/8/layout/orgChart1"/>
    <dgm:cxn modelId="{5ABF2FBC-D738-4D3E-983B-56017C06A324}" type="presOf" srcId="{EC99650A-05E5-4C4B-8D2A-95780C87189F}" destId="{5C4E3E2A-D2E3-41E7-935B-A7F8DB325672}" srcOrd="0" destOrd="0" presId="urn:microsoft.com/office/officeart/2005/8/layout/orgChart1"/>
    <dgm:cxn modelId="{DE8EA8BB-074C-425E-85F4-F7BBE582E56C}" type="presOf" srcId="{A993D070-6101-450E-9F1D-21E6C604731F}" destId="{CA43A04C-6709-4A85-B209-6D1B01E22A0C}" srcOrd="1" destOrd="0" presId="urn:microsoft.com/office/officeart/2005/8/layout/orgChart1"/>
    <dgm:cxn modelId="{CA7A7109-D826-4044-8F63-482F77AFB215}" type="presOf" srcId="{CBC4B177-F31F-4702-9D93-E767D6E053FF}" destId="{9F0CCADA-6D96-42DF-9D17-01F39BE1E6D1}" srcOrd="0" destOrd="0" presId="urn:microsoft.com/office/officeart/2005/8/layout/orgChart1"/>
    <dgm:cxn modelId="{14368CFF-75CA-4034-8AD1-0BBE4AF26037}" type="presOf" srcId="{1FDBBDAF-9CD2-4E7E-A0A9-43ED79590F45}" destId="{FF90B910-443E-4965-AB3C-BE6F2C7441D7}" srcOrd="0" destOrd="0" presId="urn:microsoft.com/office/officeart/2005/8/layout/orgChart1"/>
    <dgm:cxn modelId="{B097413F-03D9-4715-B769-8C89810E3A63}" type="presOf" srcId="{74C026AD-DDFD-4975-8906-EEC6DBE06EA5}" destId="{D20C2BF5-2DA8-499A-85BD-FE6E267F1C91}" srcOrd="0" destOrd="0" presId="urn:microsoft.com/office/officeart/2005/8/layout/orgChart1"/>
    <dgm:cxn modelId="{8493D640-5C05-48AE-9FE9-21DE8C23FEE0}" type="presOf" srcId="{52D88EE7-405B-4A72-8667-42774E1CD6AF}" destId="{73E6DC66-AB39-4938-BE95-73A18C4EB26D}" srcOrd="0" destOrd="0" presId="urn:microsoft.com/office/officeart/2005/8/layout/orgChart1"/>
    <dgm:cxn modelId="{36C06A3E-C47C-4B07-BDA6-3303F3639529}" srcId="{F9132026-8779-452F-86EC-BE57DC5F7B7B}" destId="{1FDBBDAF-9CD2-4E7E-A0A9-43ED79590F45}" srcOrd="0" destOrd="0" parTransId="{5EC2C3DC-280A-4D7F-8C67-E2A29CEBDC71}" sibTransId="{558C63D1-C30D-4DBE-891A-1F6DE5E10320}"/>
    <dgm:cxn modelId="{2044002B-EC59-403D-9A28-3DF377514AC3}" srcId="{EC99650A-05E5-4C4B-8D2A-95780C87189F}" destId="{A993D070-6101-450E-9F1D-21E6C604731F}" srcOrd="0" destOrd="0" parTransId="{9F499C49-978B-48FA-A5A4-841C8348B496}" sibTransId="{B4C6BE22-61ED-4065-8F46-72C4C6628473}"/>
    <dgm:cxn modelId="{62875E6D-AA88-4C0F-8D50-D2C2AD43923E}" srcId="{1FDBBDAF-9CD2-4E7E-A0A9-43ED79590F45}" destId="{5A210002-3058-459B-9885-C6AE93A03810}" srcOrd="0" destOrd="0" parTransId="{1BE8EFDE-057C-4B8B-BC4D-D6F91180E340}" sibTransId="{30FB0BE6-616A-4E0A-B301-5C3C6A498A2A}"/>
    <dgm:cxn modelId="{4F1B5307-5E32-41F3-A995-EA7EB1C00C6F}" type="presParOf" srcId="{F042FB52-F2F7-4181-B9A9-CAEE1E869B1B}" destId="{14C1C64A-35B4-4996-A6F4-DE369473BB23}" srcOrd="0" destOrd="0" presId="urn:microsoft.com/office/officeart/2005/8/layout/orgChart1"/>
    <dgm:cxn modelId="{865DBD83-E13C-41D4-81CA-103521B8642B}" type="presParOf" srcId="{14C1C64A-35B4-4996-A6F4-DE369473BB23}" destId="{BAA26B69-1EAB-4487-BDA4-33C391EFAB7E}" srcOrd="0" destOrd="0" presId="urn:microsoft.com/office/officeart/2005/8/layout/orgChart1"/>
    <dgm:cxn modelId="{1E1932F0-8B5D-4685-906A-C05F96956B81}" type="presParOf" srcId="{BAA26B69-1EAB-4487-BDA4-33C391EFAB7E}" destId="{FF90B910-443E-4965-AB3C-BE6F2C7441D7}" srcOrd="0" destOrd="0" presId="urn:microsoft.com/office/officeart/2005/8/layout/orgChart1"/>
    <dgm:cxn modelId="{9F1E7182-D932-458E-B50E-011437B0F4B8}" type="presParOf" srcId="{BAA26B69-1EAB-4487-BDA4-33C391EFAB7E}" destId="{7FF2E103-94BF-44A3-8DD3-F5CFB95FA18B}" srcOrd="1" destOrd="0" presId="urn:microsoft.com/office/officeart/2005/8/layout/orgChart1"/>
    <dgm:cxn modelId="{0FAB638F-0032-4DFB-80A0-2047EAC3DF2E}" type="presParOf" srcId="{14C1C64A-35B4-4996-A6F4-DE369473BB23}" destId="{4ADA7563-B8DD-496A-B0D5-59D4801F7AC3}" srcOrd="1" destOrd="0" presId="urn:microsoft.com/office/officeart/2005/8/layout/orgChart1"/>
    <dgm:cxn modelId="{36A490D8-BF07-435F-9D59-398A3715BEE5}" type="presParOf" srcId="{4ADA7563-B8DD-496A-B0D5-59D4801F7AC3}" destId="{C149892A-0013-44CF-B5DE-088921E37E83}" srcOrd="0" destOrd="0" presId="urn:microsoft.com/office/officeart/2005/8/layout/orgChart1"/>
    <dgm:cxn modelId="{87D322AD-2B96-48F0-A7F3-92286B5B7F72}" type="presParOf" srcId="{4ADA7563-B8DD-496A-B0D5-59D4801F7AC3}" destId="{50BA1A66-D085-4A93-BAAF-5A55659F46D9}" srcOrd="1" destOrd="0" presId="urn:microsoft.com/office/officeart/2005/8/layout/orgChart1"/>
    <dgm:cxn modelId="{B6D3E9EE-ABC5-4196-AFEC-87A2A7C64842}" type="presParOf" srcId="{50BA1A66-D085-4A93-BAAF-5A55659F46D9}" destId="{B91C554C-9E42-49E4-A670-5A165FC483F9}" srcOrd="0" destOrd="0" presId="urn:microsoft.com/office/officeart/2005/8/layout/orgChart1"/>
    <dgm:cxn modelId="{3C97EDCF-6345-48F9-A8E8-647223B4917F}" type="presParOf" srcId="{B91C554C-9E42-49E4-A670-5A165FC483F9}" destId="{2DC8304F-CD42-44F4-979E-ED7C020CBC2D}" srcOrd="0" destOrd="0" presId="urn:microsoft.com/office/officeart/2005/8/layout/orgChart1"/>
    <dgm:cxn modelId="{69884EDA-14FA-4141-AD06-A698525FFF0A}" type="presParOf" srcId="{B91C554C-9E42-49E4-A670-5A165FC483F9}" destId="{8C8A5BF2-BDF1-4BCD-930C-2CC6BF1978B7}" srcOrd="1" destOrd="0" presId="urn:microsoft.com/office/officeart/2005/8/layout/orgChart1"/>
    <dgm:cxn modelId="{CF72C249-F8A0-418B-BE2F-AC7B6F52F48C}" type="presParOf" srcId="{50BA1A66-D085-4A93-BAAF-5A55659F46D9}" destId="{C026542D-7771-450D-A78F-AB9C9325898B}" srcOrd="1" destOrd="0" presId="urn:microsoft.com/office/officeart/2005/8/layout/orgChart1"/>
    <dgm:cxn modelId="{1BDC89E9-99F8-4222-8214-1F5E3A4DD7F1}" type="presParOf" srcId="{C026542D-7771-450D-A78F-AB9C9325898B}" destId="{D20C2BF5-2DA8-499A-85BD-FE6E267F1C91}" srcOrd="0" destOrd="0" presId="urn:microsoft.com/office/officeart/2005/8/layout/orgChart1"/>
    <dgm:cxn modelId="{DAC2DC19-89BD-4B91-A807-258CE4D2FC91}" type="presParOf" srcId="{C026542D-7771-450D-A78F-AB9C9325898B}" destId="{AEE2D9B5-5CA6-4F41-A29C-AAF0B2C0DFAF}" srcOrd="1" destOrd="0" presId="urn:microsoft.com/office/officeart/2005/8/layout/orgChart1"/>
    <dgm:cxn modelId="{431BB24E-5FF0-4416-BB08-F4EBBB2853B9}" type="presParOf" srcId="{AEE2D9B5-5CA6-4F41-A29C-AAF0B2C0DFAF}" destId="{78D882BA-7590-4541-BA9C-3BB13F51C327}" srcOrd="0" destOrd="0" presId="urn:microsoft.com/office/officeart/2005/8/layout/orgChart1"/>
    <dgm:cxn modelId="{E0173F47-35A0-4EC7-BF44-B92BA95B9548}" type="presParOf" srcId="{78D882BA-7590-4541-BA9C-3BB13F51C327}" destId="{2B30CF09-FEFC-4C0D-9BEE-A2D046394320}" srcOrd="0" destOrd="0" presId="urn:microsoft.com/office/officeart/2005/8/layout/orgChart1"/>
    <dgm:cxn modelId="{1E3C1857-5FFA-4977-8234-DEC417B6622B}" type="presParOf" srcId="{78D882BA-7590-4541-BA9C-3BB13F51C327}" destId="{D0F177BA-9A24-4105-BDA4-F6A665894AC2}" srcOrd="1" destOrd="0" presId="urn:microsoft.com/office/officeart/2005/8/layout/orgChart1"/>
    <dgm:cxn modelId="{19920EF3-A6F7-408E-83FA-F353CF794DA2}" type="presParOf" srcId="{AEE2D9B5-5CA6-4F41-A29C-AAF0B2C0DFAF}" destId="{21198C76-279C-40BB-9E24-9BFA6F281551}" srcOrd="1" destOrd="0" presId="urn:microsoft.com/office/officeart/2005/8/layout/orgChart1"/>
    <dgm:cxn modelId="{9C94F8D8-C4E8-4E1F-A257-826AD7418026}" type="presParOf" srcId="{21198C76-279C-40BB-9E24-9BFA6F281551}" destId="{CEFEFD58-5DE8-4FFB-BCDA-B380DA110278}" srcOrd="0" destOrd="0" presId="urn:microsoft.com/office/officeart/2005/8/layout/orgChart1"/>
    <dgm:cxn modelId="{DB06E876-4ED1-4E54-BCCE-FB1C41E12526}" type="presParOf" srcId="{21198C76-279C-40BB-9E24-9BFA6F281551}" destId="{5DD5E77E-55B2-46AB-A77F-092D4B5A5167}" srcOrd="1" destOrd="0" presId="urn:microsoft.com/office/officeart/2005/8/layout/orgChart1"/>
    <dgm:cxn modelId="{3981F01C-EFD8-444D-AF65-77304251B0A8}" type="presParOf" srcId="{5DD5E77E-55B2-46AB-A77F-092D4B5A5167}" destId="{CE520E0C-5459-407A-9534-796E396C9516}" srcOrd="0" destOrd="0" presId="urn:microsoft.com/office/officeart/2005/8/layout/orgChart1"/>
    <dgm:cxn modelId="{1D8C47A6-296B-458D-B60D-239F7F0C58AD}" type="presParOf" srcId="{CE520E0C-5459-407A-9534-796E396C9516}" destId="{9F0CCADA-6D96-42DF-9D17-01F39BE1E6D1}" srcOrd="0" destOrd="0" presId="urn:microsoft.com/office/officeart/2005/8/layout/orgChart1"/>
    <dgm:cxn modelId="{EE270E50-9E32-44DE-BCC9-A0417038EBCF}" type="presParOf" srcId="{CE520E0C-5459-407A-9534-796E396C9516}" destId="{CCFDFDA8-ADCD-4572-9812-61C34F3F2C61}" srcOrd="1" destOrd="0" presId="urn:microsoft.com/office/officeart/2005/8/layout/orgChart1"/>
    <dgm:cxn modelId="{9C4C45AA-1765-4CA6-93B9-430E5AD93EB4}" type="presParOf" srcId="{5DD5E77E-55B2-46AB-A77F-092D4B5A5167}" destId="{3308A2CF-4161-4673-8A13-E5E6F5EB2BBB}" srcOrd="1" destOrd="0" presId="urn:microsoft.com/office/officeart/2005/8/layout/orgChart1"/>
    <dgm:cxn modelId="{8B1C6BAA-2DB2-456C-9A1C-8704C030A12D}" type="presParOf" srcId="{5DD5E77E-55B2-46AB-A77F-092D4B5A5167}" destId="{EF7225A8-0498-4035-B91A-DC2D272A2A03}" srcOrd="2" destOrd="0" presId="urn:microsoft.com/office/officeart/2005/8/layout/orgChart1"/>
    <dgm:cxn modelId="{47966602-B0ED-484A-B2BB-BC7E7B1DB5B6}" type="presParOf" srcId="{AEE2D9B5-5CA6-4F41-A29C-AAF0B2C0DFAF}" destId="{D13E70CD-9E0D-4D0B-A1A0-87FA6E25A788}" srcOrd="2" destOrd="0" presId="urn:microsoft.com/office/officeart/2005/8/layout/orgChart1"/>
    <dgm:cxn modelId="{7886F372-DDC7-4691-A6DE-3BC05E53E2A3}" type="presParOf" srcId="{50BA1A66-D085-4A93-BAAF-5A55659F46D9}" destId="{8A08AC8E-D980-480E-AE9C-AF9EF7E4D865}" srcOrd="2" destOrd="0" presId="urn:microsoft.com/office/officeart/2005/8/layout/orgChart1"/>
    <dgm:cxn modelId="{AF5972D3-F417-4B92-9323-888300F8DDAB}" type="presParOf" srcId="{4ADA7563-B8DD-496A-B0D5-59D4801F7AC3}" destId="{EE7A9880-7EB3-40FC-AD74-7032CDF4DAB3}" srcOrd="2" destOrd="0" presId="urn:microsoft.com/office/officeart/2005/8/layout/orgChart1"/>
    <dgm:cxn modelId="{717D5A3E-A2DC-4F9E-8637-AD3FD946CB20}" type="presParOf" srcId="{4ADA7563-B8DD-496A-B0D5-59D4801F7AC3}" destId="{4642EB06-6145-4768-B2DA-AB20651C2FB2}" srcOrd="3" destOrd="0" presId="urn:microsoft.com/office/officeart/2005/8/layout/orgChart1"/>
    <dgm:cxn modelId="{3B5DDD26-A320-4FCE-B313-937D4F8E719E}" type="presParOf" srcId="{4642EB06-6145-4768-B2DA-AB20651C2FB2}" destId="{32D1F8EC-5856-4B0A-A32D-EFC9522CC206}" srcOrd="0" destOrd="0" presId="urn:microsoft.com/office/officeart/2005/8/layout/orgChart1"/>
    <dgm:cxn modelId="{C57D5698-3C1B-42F9-85C5-CC6684B5243C}" type="presParOf" srcId="{32D1F8EC-5856-4B0A-A32D-EFC9522CC206}" destId="{5C4E3E2A-D2E3-41E7-935B-A7F8DB325672}" srcOrd="0" destOrd="0" presId="urn:microsoft.com/office/officeart/2005/8/layout/orgChart1"/>
    <dgm:cxn modelId="{AA6729BF-D023-4B53-B785-2AA89B87A80E}" type="presParOf" srcId="{32D1F8EC-5856-4B0A-A32D-EFC9522CC206}" destId="{C59AE825-63BD-4136-B31D-12CDEE7BFB70}" srcOrd="1" destOrd="0" presId="urn:microsoft.com/office/officeart/2005/8/layout/orgChart1"/>
    <dgm:cxn modelId="{01449A12-6E7E-431F-99C0-AB9A8481230D}" type="presParOf" srcId="{4642EB06-6145-4768-B2DA-AB20651C2FB2}" destId="{97D39EC0-0E9C-4811-B6E6-6D337B3A8AF7}" srcOrd="1" destOrd="0" presId="urn:microsoft.com/office/officeart/2005/8/layout/orgChart1"/>
    <dgm:cxn modelId="{474E1D56-F93C-4354-ACAF-D5A2ABE608FF}" type="presParOf" srcId="{97D39EC0-0E9C-4811-B6E6-6D337B3A8AF7}" destId="{D3E5B019-7C2F-4BA3-9959-F853744BCE3E}" srcOrd="0" destOrd="0" presId="urn:microsoft.com/office/officeart/2005/8/layout/orgChart1"/>
    <dgm:cxn modelId="{2CF67604-F414-4103-B977-0CDB86161FC5}" type="presParOf" srcId="{97D39EC0-0E9C-4811-B6E6-6D337B3A8AF7}" destId="{934A87FF-D2FB-4866-AFFD-E985DD733A61}" srcOrd="1" destOrd="0" presId="urn:microsoft.com/office/officeart/2005/8/layout/orgChart1"/>
    <dgm:cxn modelId="{15B6C970-E6BB-4A90-AFDB-C36081E4DD72}" type="presParOf" srcId="{934A87FF-D2FB-4866-AFFD-E985DD733A61}" destId="{E82A6F59-221A-405E-8466-F0B28B424D16}" srcOrd="0" destOrd="0" presId="urn:microsoft.com/office/officeart/2005/8/layout/orgChart1"/>
    <dgm:cxn modelId="{13D007E9-48F0-4256-98C1-8C9E9B21051F}" type="presParOf" srcId="{E82A6F59-221A-405E-8466-F0B28B424D16}" destId="{BD3B0E18-F142-438F-AA44-A3FC4A60EB6B}" srcOrd="0" destOrd="0" presId="urn:microsoft.com/office/officeart/2005/8/layout/orgChart1"/>
    <dgm:cxn modelId="{174477AA-D1D1-4A33-B9AE-B413FD81BA54}" type="presParOf" srcId="{E82A6F59-221A-405E-8466-F0B28B424D16}" destId="{CA43A04C-6709-4A85-B209-6D1B01E22A0C}" srcOrd="1" destOrd="0" presId="urn:microsoft.com/office/officeart/2005/8/layout/orgChart1"/>
    <dgm:cxn modelId="{AE210A6D-60BF-4638-86FF-348BB1AD314B}" type="presParOf" srcId="{934A87FF-D2FB-4866-AFFD-E985DD733A61}" destId="{42F1C05B-4BF2-4F50-B99C-B2307852F2DF}" srcOrd="1" destOrd="0" presId="urn:microsoft.com/office/officeart/2005/8/layout/orgChart1"/>
    <dgm:cxn modelId="{2D866771-0C05-4B6B-9472-767F776B8372}" type="presParOf" srcId="{42F1C05B-4BF2-4F50-B99C-B2307852F2DF}" destId="{73E6DC66-AB39-4938-BE95-73A18C4EB26D}" srcOrd="0" destOrd="0" presId="urn:microsoft.com/office/officeart/2005/8/layout/orgChart1"/>
    <dgm:cxn modelId="{0A8BD8CC-65EA-4673-A6DD-ADD75DEE3037}" type="presParOf" srcId="{42F1C05B-4BF2-4F50-B99C-B2307852F2DF}" destId="{1DBF7892-238C-4B91-B135-3725CCC9CAD2}" srcOrd="1" destOrd="0" presId="urn:microsoft.com/office/officeart/2005/8/layout/orgChart1"/>
    <dgm:cxn modelId="{B1E29E06-5E37-44B4-AEAE-D2A6D86FA46C}" type="presParOf" srcId="{1DBF7892-238C-4B91-B135-3725CCC9CAD2}" destId="{4286027D-F354-4279-82A0-3875EB4EACEC}" srcOrd="0" destOrd="0" presId="urn:microsoft.com/office/officeart/2005/8/layout/orgChart1"/>
    <dgm:cxn modelId="{54D84352-CFB5-4EE7-9272-770DCE0796EB}" type="presParOf" srcId="{4286027D-F354-4279-82A0-3875EB4EACEC}" destId="{A8317ABD-6B86-4ADB-A426-50F3ECF82239}" srcOrd="0" destOrd="0" presId="urn:microsoft.com/office/officeart/2005/8/layout/orgChart1"/>
    <dgm:cxn modelId="{34430A17-4399-4937-B7D5-BE42F50EFA5D}" type="presParOf" srcId="{4286027D-F354-4279-82A0-3875EB4EACEC}" destId="{B7661869-BF6E-4CFD-89D7-FC265895B2F0}" srcOrd="1" destOrd="0" presId="urn:microsoft.com/office/officeart/2005/8/layout/orgChart1"/>
    <dgm:cxn modelId="{3022C72E-CDEE-415B-932D-281F3D03432E}" type="presParOf" srcId="{1DBF7892-238C-4B91-B135-3725CCC9CAD2}" destId="{780E9AE0-8F1C-428F-B7CA-66D10A7D73E1}" srcOrd="1" destOrd="0" presId="urn:microsoft.com/office/officeart/2005/8/layout/orgChart1"/>
    <dgm:cxn modelId="{C6362379-6F43-434C-A9FF-ACBE2061DBEA}" type="presParOf" srcId="{780E9AE0-8F1C-428F-B7CA-66D10A7D73E1}" destId="{0461DB4C-4B07-4955-9F3E-20659C9BFD91}" srcOrd="0" destOrd="0" presId="urn:microsoft.com/office/officeart/2005/8/layout/orgChart1"/>
    <dgm:cxn modelId="{EC8C79F0-3A26-497F-9167-1DCB8AC4CED9}" type="presParOf" srcId="{780E9AE0-8F1C-428F-B7CA-66D10A7D73E1}" destId="{79BE2119-C17A-480F-8602-35D55A2D2B79}" srcOrd="1" destOrd="0" presId="urn:microsoft.com/office/officeart/2005/8/layout/orgChart1"/>
    <dgm:cxn modelId="{8B955634-585C-4A6E-8A36-18F2D042E394}" type="presParOf" srcId="{79BE2119-C17A-480F-8602-35D55A2D2B79}" destId="{B3B35949-6D5D-426B-B06C-5C9C8EF2806C}" srcOrd="0" destOrd="0" presId="urn:microsoft.com/office/officeart/2005/8/layout/orgChart1"/>
    <dgm:cxn modelId="{A85D66DE-6ED6-4079-BD60-F7FB7FF6AF8B}" type="presParOf" srcId="{B3B35949-6D5D-426B-B06C-5C9C8EF2806C}" destId="{C658AFF5-539D-4C5A-8152-5E3D5FE36767}" srcOrd="0" destOrd="0" presId="urn:microsoft.com/office/officeart/2005/8/layout/orgChart1"/>
    <dgm:cxn modelId="{B6D92328-6E1A-4AC5-8D13-E471C5CA1530}" type="presParOf" srcId="{B3B35949-6D5D-426B-B06C-5C9C8EF2806C}" destId="{F7500251-5E24-4909-8E88-EB6F7C1D5528}" srcOrd="1" destOrd="0" presId="urn:microsoft.com/office/officeart/2005/8/layout/orgChart1"/>
    <dgm:cxn modelId="{F875AF94-167E-41E3-B9E6-2EC99A58CD0C}" type="presParOf" srcId="{79BE2119-C17A-480F-8602-35D55A2D2B79}" destId="{54BC783F-6778-4C5B-9592-2FE45D00544B}" srcOrd="1" destOrd="0" presId="urn:microsoft.com/office/officeart/2005/8/layout/orgChart1"/>
    <dgm:cxn modelId="{7E2B023E-A304-49D5-A7F1-42007D099EC8}" type="presParOf" srcId="{79BE2119-C17A-480F-8602-35D55A2D2B79}" destId="{DEDBDDFE-5648-4EDF-83EC-79FB6BC46B11}" srcOrd="2" destOrd="0" presId="urn:microsoft.com/office/officeart/2005/8/layout/orgChart1"/>
    <dgm:cxn modelId="{21EE57FF-321B-4547-A242-8C5B7828C83B}" type="presParOf" srcId="{1DBF7892-238C-4B91-B135-3725CCC9CAD2}" destId="{B232BC9F-E6B1-470B-8AAD-F089EEBFCA7F}" srcOrd="2" destOrd="0" presId="urn:microsoft.com/office/officeart/2005/8/layout/orgChart1"/>
    <dgm:cxn modelId="{3F2B5A72-116F-48C1-9EE3-441DAE47CDE0}" type="presParOf" srcId="{934A87FF-D2FB-4866-AFFD-E985DD733A61}" destId="{DB003100-847F-439A-9293-785F85EC882D}" srcOrd="2" destOrd="0" presId="urn:microsoft.com/office/officeart/2005/8/layout/orgChart1"/>
    <dgm:cxn modelId="{76C40BF7-A495-424C-8110-FED19EF603B9}" type="presParOf" srcId="{4642EB06-6145-4768-B2DA-AB20651C2FB2}" destId="{59D15232-468E-4FC4-95AA-6C570B2790D9}" srcOrd="2" destOrd="0" presId="urn:microsoft.com/office/officeart/2005/8/layout/orgChart1"/>
    <dgm:cxn modelId="{0615509E-4F90-4456-931C-AE2DA0C5F0A5}" type="presParOf" srcId="{14C1C64A-35B4-4996-A6F4-DE369473BB23}" destId="{B10DBB46-A6CC-499E-8D80-4118D001D4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D6F78-5CA7-43BA-BF87-97BE7BE1CFFB}">
      <dsp:nvSpPr>
        <dsp:cNvPr id="0" name=""/>
        <dsp:cNvSpPr/>
      </dsp:nvSpPr>
      <dsp:spPr>
        <a:xfrm>
          <a:off x="3832448" y="1984544"/>
          <a:ext cx="2711485" cy="470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94"/>
              </a:lnTo>
              <a:lnTo>
                <a:pt x="2711485" y="235294"/>
              </a:lnTo>
              <a:lnTo>
                <a:pt x="2711485" y="4705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3CF3B-CCB6-4A48-9448-118D6C5CAACB}">
      <dsp:nvSpPr>
        <dsp:cNvPr id="0" name=""/>
        <dsp:cNvSpPr/>
      </dsp:nvSpPr>
      <dsp:spPr>
        <a:xfrm>
          <a:off x="3786728" y="1984544"/>
          <a:ext cx="91440" cy="470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5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2F759-38C7-4AA0-9982-93F34FC8D87A}">
      <dsp:nvSpPr>
        <dsp:cNvPr id="0" name=""/>
        <dsp:cNvSpPr/>
      </dsp:nvSpPr>
      <dsp:spPr>
        <a:xfrm>
          <a:off x="1120962" y="1984544"/>
          <a:ext cx="2711485" cy="470588"/>
        </a:xfrm>
        <a:custGeom>
          <a:avLst/>
          <a:gdLst/>
          <a:ahLst/>
          <a:cxnLst/>
          <a:rect l="0" t="0" r="0" b="0"/>
          <a:pathLst>
            <a:path>
              <a:moveTo>
                <a:pt x="2711485" y="0"/>
              </a:moveTo>
              <a:lnTo>
                <a:pt x="2711485" y="235294"/>
              </a:lnTo>
              <a:lnTo>
                <a:pt x="0" y="235294"/>
              </a:lnTo>
              <a:lnTo>
                <a:pt x="0" y="4705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F0AAE-BF29-4F66-8EB4-E851629C6C82}">
      <dsp:nvSpPr>
        <dsp:cNvPr id="0" name=""/>
        <dsp:cNvSpPr/>
      </dsp:nvSpPr>
      <dsp:spPr>
        <a:xfrm>
          <a:off x="1904257" y="864095"/>
          <a:ext cx="3856381" cy="1120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Причины сближения ВКЛ и Польши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904257" y="864095"/>
        <a:ext cx="3856381" cy="1120448"/>
      </dsp:txXfrm>
    </dsp:sp>
    <dsp:sp modelId="{23FF4F0E-05D5-471C-AA5D-12E9F8314621}">
      <dsp:nvSpPr>
        <dsp:cNvPr id="0" name=""/>
        <dsp:cNvSpPr/>
      </dsp:nvSpPr>
      <dsp:spPr>
        <a:xfrm>
          <a:off x="514" y="2455132"/>
          <a:ext cx="2240896" cy="19531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попытка Ягайло получить опору в союзе с Польшей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14" y="2455132"/>
        <a:ext cx="2240896" cy="1953131"/>
      </dsp:txXfrm>
    </dsp:sp>
    <dsp:sp modelId="{B8B6BB5B-516A-41B4-96B9-D62788352FE1}">
      <dsp:nvSpPr>
        <dsp:cNvPr id="0" name=""/>
        <dsp:cNvSpPr/>
      </dsp:nvSpPr>
      <dsp:spPr>
        <a:xfrm>
          <a:off x="2711999" y="2455132"/>
          <a:ext cx="2240896" cy="19531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стремление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польс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феодалов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-пить Польшу в союзе с ВКЛ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711999" y="2455132"/>
        <a:ext cx="2240896" cy="1953131"/>
      </dsp:txXfrm>
    </dsp:sp>
    <dsp:sp modelId="{A2C0B6C8-7810-4321-A429-349BA2F73537}">
      <dsp:nvSpPr>
        <dsp:cNvPr id="0" name=""/>
        <dsp:cNvSpPr/>
      </dsp:nvSpPr>
      <dsp:spPr>
        <a:xfrm>
          <a:off x="5423484" y="2455132"/>
          <a:ext cx="2240896" cy="19531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внешняя опасность со стороны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кресто-носцев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для ВКЛ и Польши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423484" y="2455132"/>
        <a:ext cx="2240896" cy="195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36611-AA37-43F8-B9EE-867F33E3D72B}">
      <dsp:nvSpPr>
        <dsp:cNvPr id="0" name=""/>
        <dsp:cNvSpPr/>
      </dsp:nvSpPr>
      <dsp:spPr>
        <a:xfrm>
          <a:off x="5793125" y="1525731"/>
          <a:ext cx="91440" cy="247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13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DEBCA-568B-4140-B0E4-D1BCB21E1BD4}">
      <dsp:nvSpPr>
        <dsp:cNvPr id="0" name=""/>
        <dsp:cNvSpPr/>
      </dsp:nvSpPr>
      <dsp:spPr>
        <a:xfrm>
          <a:off x="3852428" y="690172"/>
          <a:ext cx="1986417" cy="24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68"/>
              </a:lnTo>
              <a:lnTo>
                <a:pt x="1986417" y="123568"/>
              </a:lnTo>
              <a:lnTo>
                <a:pt x="1986417" y="2471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1F5EA-987F-4264-B543-6CE2043FA1B4}">
      <dsp:nvSpPr>
        <dsp:cNvPr id="0" name=""/>
        <dsp:cNvSpPr/>
      </dsp:nvSpPr>
      <dsp:spPr>
        <a:xfrm>
          <a:off x="1820290" y="1525731"/>
          <a:ext cx="91440" cy="247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13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7B038-48B3-4688-9889-F901DC39E7D8}">
      <dsp:nvSpPr>
        <dsp:cNvPr id="0" name=""/>
        <dsp:cNvSpPr/>
      </dsp:nvSpPr>
      <dsp:spPr>
        <a:xfrm>
          <a:off x="1866010" y="690172"/>
          <a:ext cx="1986417" cy="247137"/>
        </a:xfrm>
        <a:custGeom>
          <a:avLst/>
          <a:gdLst/>
          <a:ahLst/>
          <a:cxnLst/>
          <a:rect l="0" t="0" r="0" b="0"/>
          <a:pathLst>
            <a:path>
              <a:moveTo>
                <a:pt x="1986417" y="0"/>
              </a:moveTo>
              <a:lnTo>
                <a:pt x="1986417" y="123568"/>
              </a:lnTo>
              <a:lnTo>
                <a:pt x="0" y="123568"/>
              </a:lnTo>
              <a:lnTo>
                <a:pt x="0" y="2471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20AA9-C934-4F15-8D66-D54CE3B981CD}">
      <dsp:nvSpPr>
        <dsp:cNvPr id="0" name=""/>
        <dsp:cNvSpPr/>
      </dsp:nvSpPr>
      <dsp:spPr>
        <a:xfrm>
          <a:off x="2304255" y="101750"/>
          <a:ext cx="3096345" cy="588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Условия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Кревской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унии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304255" y="101750"/>
        <a:ext cx="3096345" cy="588421"/>
      </dsp:txXfrm>
    </dsp:sp>
    <dsp:sp modelId="{910D1089-9708-4B3B-9728-02D5A2825813}">
      <dsp:nvSpPr>
        <dsp:cNvPr id="0" name=""/>
        <dsp:cNvSpPr/>
      </dsp:nvSpPr>
      <dsp:spPr>
        <a:xfrm>
          <a:off x="3161" y="937309"/>
          <a:ext cx="3725697" cy="588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выгодные Ягайло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161" y="937309"/>
        <a:ext cx="3725697" cy="588421"/>
      </dsp:txXfrm>
    </dsp:sp>
    <dsp:sp modelId="{D3D87D29-8755-457C-86AD-D615595E8F72}">
      <dsp:nvSpPr>
        <dsp:cNvPr id="0" name=""/>
        <dsp:cNvSpPr/>
      </dsp:nvSpPr>
      <dsp:spPr>
        <a:xfrm>
          <a:off x="3161" y="1772868"/>
          <a:ext cx="3725697" cy="6165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Ягайло становился королём Поль-ши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161" y="1772868"/>
        <a:ext cx="3725697" cy="616565"/>
      </dsp:txXfrm>
    </dsp:sp>
    <dsp:sp modelId="{CF540076-F7BB-444A-B011-7D414ACEC267}">
      <dsp:nvSpPr>
        <dsp:cNvPr id="0" name=""/>
        <dsp:cNvSpPr/>
      </dsp:nvSpPr>
      <dsp:spPr>
        <a:xfrm>
          <a:off x="3975996" y="937309"/>
          <a:ext cx="3725697" cy="5884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выгодные Польше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975996" y="937309"/>
        <a:ext cx="3725697" cy="588421"/>
      </dsp:txXfrm>
    </dsp:sp>
    <dsp:sp modelId="{B4E5B2B6-F572-431F-8D83-0A18308C6226}">
      <dsp:nvSpPr>
        <dsp:cNvPr id="0" name=""/>
        <dsp:cNvSpPr/>
      </dsp:nvSpPr>
      <dsp:spPr>
        <a:xfrm>
          <a:off x="3975996" y="1772868"/>
          <a:ext cx="3725697" cy="33977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ВКЛ присоединялось к Польше;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язычники Литвы принимали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като-личество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казна перевозилась в Польшу;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ВКЛ отпускало пленных поляков, захваченных в прежних войнах;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Ягайло помогал Польше вернуть земли, захваченные немцами;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Ягайло выплачивал компенсацию немецкому принцу Вильгельму Габсбургу за расстроенных брак с Ядвигой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975996" y="1772868"/>
        <a:ext cx="3725697" cy="3397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DB4C-4B07-4955-9F3E-20659C9BFD91}">
      <dsp:nvSpPr>
        <dsp:cNvPr id="0" name=""/>
        <dsp:cNvSpPr/>
      </dsp:nvSpPr>
      <dsp:spPr>
        <a:xfrm>
          <a:off x="5826380" y="3932031"/>
          <a:ext cx="91440" cy="28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6DC66-AB39-4938-BE95-73A18C4EB26D}">
      <dsp:nvSpPr>
        <dsp:cNvPr id="0" name=""/>
        <dsp:cNvSpPr/>
      </dsp:nvSpPr>
      <dsp:spPr>
        <a:xfrm>
          <a:off x="5826380" y="2750686"/>
          <a:ext cx="91440" cy="28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5B019-7C2F-4BA3-9959-F853744BCE3E}">
      <dsp:nvSpPr>
        <dsp:cNvPr id="0" name=""/>
        <dsp:cNvSpPr/>
      </dsp:nvSpPr>
      <dsp:spPr>
        <a:xfrm>
          <a:off x="5826380" y="1786761"/>
          <a:ext cx="91440" cy="28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A9880-7EB3-40FC-AD74-7032CDF4DAB3}">
      <dsp:nvSpPr>
        <dsp:cNvPr id="0" name=""/>
        <dsp:cNvSpPr/>
      </dsp:nvSpPr>
      <dsp:spPr>
        <a:xfrm>
          <a:off x="3868452" y="822835"/>
          <a:ext cx="2003648" cy="285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52"/>
              </a:lnTo>
              <a:lnTo>
                <a:pt x="2003648" y="142552"/>
              </a:lnTo>
              <a:lnTo>
                <a:pt x="2003648" y="2851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EFD58-5DE8-4FFB-BCDA-B380DA110278}">
      <dsp:nvSpPr>
        <dsp:cNvPr id="0" name=""/>
        <dsp:cNvSpPr/>
      </dsp:nvSpPr>
      <dsp:spPr>
        <a:xfrm>
          <a:off x="1819083" y="2750686"/>
          <a:ext cx="91440" cy="28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2BF5-2DA8-499A-85BD-FE6E267F1C91}">
      <dsp:nvSpPr>
        <dsp:cNvPr id="0" name=""/>
        <dsp:cNvSpPr/>
      </dsp:nvSpPr>
      <dsp:spPr>
        <a:xfrm>
          <a:off x="1819083" y="1786761"/>
          <a:ext cx="91440" cy="28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0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9892A-0013-44CF-B5DE-088921E37E83}">
      <dsp:nvSpPr>
        <dsp:cNvPr id="0" name=""/>
        <dsp:cNvSpPr/>
      </dsp:nvSpPr>
      <dsp:spPr>
        <a:xfrm>
          <a:off x="1864803" y="822835"/>
          <a:ext cx="2003648" cy="285104"/>
        </a:xfrm>
        <a:custGeom>
          <a:avLst/>
          <a:gdLst/>
          <a:ahLst/>
          <a:cxnLst/>
          <a:rect l="0" t="0" r="0" b="0"/>
          <a:pathLst>
            <a:path>
              <a:moveTo>
                <a:pt x="2003648" y="0"/>
              </a:moveTo>
              <a:lnTo>
                <a:pt x="2003648" y="142552"/>
              </a:lnTo>
              <a:lnTo>
                <a:pt x="0" y="142552"/>
              </a:lnTo>
              <a:lnTo>
                <a:pt x="0" y="2851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0B910-443E-4965-AB3C-BE6F2C7441D7}">
      <dsp:nvSpPr>
        <dsp:cNvPr id="0" name=""/>
        <dsp:cNvSpPr/>
      </dsp:nvSpPr>
      <dsp:spPr>
        <a:xfrm>
          <a:off x="1296142" y="144015"/>
          <a:ext cx="5144619" cy="6788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Последствия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Кревской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унии для ВКЛ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296142" y="144015"/>
        <a:ext cx="5144619" cy="678820"/>
      </dsp:txXfrm>
    </dsp:sp>
    <dsp:sp modelId="{2DC8304F-CD42-44F4-979E-ED7C020CBC2D}">
      <dsp:nvSpPr>
        <dsp:cNvPr id="0" name=""/>
        <dsp:cNvSpPr/>
      </dsp:nvSpPr>
      <dsp:spPr>
        <a:xfrm>
          <a:off x="3708" y="1107940"/>
          <a:ext cx="3722191" cy="6788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положительные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708" y="1107940"/>
        <a:ext cx="3722191" cy="678820"/>
      </dsp:txXfrm>
    </dsp:sp>
    <dsp:sp modelId="{2B30CF09-FEFC-4C0D-9BEE-A2D046394320}">
      <dsp:nvSpPr>
        <dsp:cNvPr id="0" name=""/>
        <dsp:cNvSpPr/>
      </dsp:nvSpPr>
      <dsp:spPr>
        <a:xfrm>
          <a:off x="3708" y="2071866"/>
          <a:ext cx="3722191" cy="6788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обороноспособности ВКЛ и Польши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708" y="2071866"/>
        <a:ext cx="3722191" cy="678820"/>
      </dsp:txXfrm>
    </dsp:sp>
    <dsp:sp modelId="{9F0CCADA-6D96-42DF-9D17-01F39BE1E6D1}">
      <dsp:nvSpPr>
        <dsp:cNvPr id="0" name=""/>
        <dsp:cNvSpPr/>
      </dsp:nvSpPr>
      <dsp:spPr>
        <a:xfrm>
          <a:off x="3708" y="3035791"/>
          <a:ext cx="3722191" cy="896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укрепление экономических и культурных связей с Польшей и Западной Европой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708" y="3035791"/>
        <a:ext cx="3722191" cy="896240"/>
      </dsp:txXfrm>
    </dsp:sp>
    <dsp:sp modelId="{5C4E3E2A-D2E3-41E7-935B-A7F8DB325672}">
      <dsp:nvSpPr>
        <dsp:cNvPr id="0" name=""/>
        <dsp:cNvSpPr/>
      </dsp:nvSpPr>
      <dsp:spPr>
        <a:xfrm>
          <a:off x="4011004" y="1107940"/>
          <a:ext cx="3722191" cy="6788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отрицательные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011004" y="1107940"/>
        <a:ext cx="3722191" cy="678820"/>
      </dsp:txXfrm>
    </dsp:sp>
    <dsp:sp modelId="{BD3B0E18-F142-438F-AA44-A3FC4A60EB6B}">
      <dsp:nvSpPr>
        <dsp:cNvPr id="0" name=""/>
        <dsp:cNvSpPr/>
      </dsp:nvSpPr>
      <dsp:spPr>
        <a:xfrm>
          <a:off x="4011004" y="2071866"/>
          <a:ext cx="3722191" cy="6788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угроза присоединения ВКЛ к Польше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011004" y="2071866"/>
        <a:ext cx="3722191" cy="678820"/>
      </dsp:txXfrm>
    </dsp:sp>
    <dsp:sp modelId="{A8317ABD-6B86-4ADB-A426-50F3ECF82239}">
      <dsp:nvSpPr>
        <dsp:cNvPr id="0" name=""/>
        <dsp:cNvSpPr/>
      </dsp:nvSpPr>
      <dsp:spPr>
        <a:xfrm>
          <a:off x="4011004" y="3035791"/>
          <a:ext cx="3722191" cy="8962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ухудшение положения и недовольство православного населения ВКЛ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011004" y="3035791"/>
        <a:ext cx="3722191" cy="896240"/>
      </dsp:txXfrm>
    </dsp:sp>
    <dsp:sp modelId="{C658AFF5-539D-4C5A-8152-5E3D5FE36767}">
      <dsp:nvSpPr>
        <dsp:cNvPr id="0" name=""/>
        <dsp:cNvSpPr/>
      </dsp:nvSpPr>
      <dsp:spPr>
        <a:xfrm>
          <a:off x="4011004" y="4217136"/>
          <a:ext cx="3722191" cy="9112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нарастание противоречий между феодалами-католиками и православными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011004" y="4217136"/>
        <a:ext cx="3722191" cy="91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46A1-7CE6-4F4F-802D-2A0C042AB9F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1DA3-E492-460F-9E2C-B6E46DEAD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2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1DA3-E492-460F-9E2C-B6E46DEAD6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BCA9-54BA-496F-8B75-DDEB5D8640B6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7560840" cy="182763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влияние на положение белорусских земель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4593"/>
            <a:ext cx="7592888" cy="100657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История Беларуси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Билет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44358" y="3645024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45807" y="3645023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46164" y="3645024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46521" y="3634356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259632" y="6236543"/>
            <a:ext cx="7592888" cy="50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Ситник П.В.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16632"/>
            <a:ext cx="7592888" cy="50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Лицей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Ивацевичского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района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4032448" cy="1686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1386 г. условия унии были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выпол-нены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Ягайло был избран польским королём (1386-1434 гг.) и остался великим князем литовским. Он при-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нял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католичество, получил имя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Вла-дислава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женился на польской ко-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ролеве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Ядвиге и был коронован.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87624" y="1376458"/>
            <a:ext cx="4104456" cy="900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Великий князь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литовский (1377-1392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гг.) и король польский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(1386-1434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гг.) Ягайло. 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Рисунок XV в.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6" name="Picture 4" descr="Картинки по запросу ягайло ольгерд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66" y="1412776"/>
            <a:ext cx="3564562" cy="5267748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284984"/>
            <a:ext cx="3537434" cy="34862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Брак Ягайло способствовал включению ВКЛ в состав Поль-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королевства. Он принял католичество и издал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привилей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грамоту, дававшую дополни-тельные права феодалам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като-лического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вероисповедания, но не распространявшуюся на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пра-вославных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феодалов. Ягайло, в отличие от своего деда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-на, стремился сделать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католи-ческую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церковь господствую-щей в ВКЛ, что вызвало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недо-вольство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православной части населения.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27784" y="1376458"/>
            <a:ext cx="2224626" cy="32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Ягайло (Владислав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218" name="Picture 2" descr="Картинки по запросу владислав ягай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0" y="1376458"/>
            <a:ext cx="4145875" cy="5292902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9563230"/>
              </p:ext>
            </p:extLst>
          </p:nvPr>
        </p:nvGraphicFramePr>
        <p:xfrm>
          <a:off x="1259632" y="1397000"/>
          <a:ext cx="770485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8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Последствия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Кревской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9529171"/>
              </p:ext>
            </p:extLst>
          </p:nvPr>
        </p:nvGraphicFramePr>
        <p:xfrm>
          <a:off x="1187624" y="1397000"/>
          <a:ext cx="77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6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852936"/>
            <a:ext cx="3940460" cy="39182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белорусских землях началась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ак-тивная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борьба против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окатоличи-вания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В этих условиях Ягайло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тя-жело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было удерживать власть в Польском королевстве и сохранять её за собой в ВКЛ. Между Ягайло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началась междоусобная борьба, которая в 1392 г. вылилась в Островское соглашение о власти в княжестве. Ягайло передал власть в ВКЛ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который стал вели-ким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князем литовским,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-вал зависимость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 Ягайло.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Избав-ление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 этой зависимости стало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основной целью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всего долгого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правления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Витовта, который умер в 1430 г.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Последствия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Кревской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61954" y="1376458"/>
            <a:ext cx="2224626" cy="32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2" name="Picture 2" descr="Картинки по запросу вітаў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80" y="1484784"/>
            <a:ext cx="3704276" cy="5173639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16632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План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87624" y="1600200"/>
            <a:ext cx="773690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Причины сближения ВКЛ и Польши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Последствия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Кревской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7848872" cy="1686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конца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XIV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 назревают причины сближения ВКЛ и Польши.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Государст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-венно-правовой союз - уния - был выгоден обеим сторонам, т.к.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объеди-нял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против внешней агрессии и содействовал развитию экономических и культурных связей. Главная угроза исходила со стороны Тевтонского ордена, который вёл захватническую и колонизаторскую политику.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Осо-бенно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возросло насилие в Польше с немецкой стороны, а самой Польше требовалась крепкая королевская власть.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Причины сближения ВКЛ и Польши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01659" y="2961493"/>
            <a:ext cx="208823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Польша в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XIV-XV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вв.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2" descr="http://www.hrono.info/proekty/ostu/polska1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1152" r="2071" b="12697"/>
          <a:stretch/>
        </p:blipFill>
        <p:spPr bwMode="auto">
          <a:xfrm>
            <a:off x="4211960" y="1377317"/>
            <a:ext cx="4159105" cy="36004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3744416" cy="1686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Преемник короля Казимира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Людовик Венгерский отдал Орде-ну все польские земли, тем самым отрезав государство от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Балтийс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-кого моря. Поэтому поляки реши-ли заключить союз с Великим Княжеством Литовским.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Причины сближения ВКЛ и Польши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50" name="Picture 2" descr="Людовик I Вели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64" y="1412776"/>
            <a:ext cx="3843936" cy="525658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874135" y="4653136"/>
            <a:ext cx="218230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Людовик Венгерский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" name="Picture 2" descr="http://www.hrono.info/proekty/ostu/polska1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1152" r="2071" b="12697"/>
          <a:stretch/>
        </p:blipFill>
        <p:spPr bwMode="auto">
          <a:xfrm>
            <a:off x="1397774" y="1405830"/>
            <a:ext cx="3327284" cy="288032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12721" y="4284382"/>
            <a:ext cx="208823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Польша в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XIV-XV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вв.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3744416" cy="1470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После смерти Ольгерда великим князем ВКЛ был Ягайло (1377-1392 гг.), который хотел укрепить свою власть и рассчитывал на поддержку со стороны Польского королевства.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Причины сближения ВКЛ и Польши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15433" y="1371600"/>
            <a:ext cx="218230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Ягайло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 descr="Картинки по запросу владислав ягайл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" t="1712" b="1849"/>
          <a:stretch/>
        </p:blipFill>
        <p:spPr bwMode="auto">
          <a:xfrm>
            <a:off x="5056947" y="1371600"/>
            <a:ext cx="3867582" cy="5153744"/>
          </a:xfrm>
          <a:prstGeom prst="ellipse">
            <a:avLst/>
          </a:prstGeom>
          <a:ln w="28575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hrono.info/proekty/ostu/polska14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1152" r="2071" b="12697"/>
          <a:stretch/>
        </p:blipFill>
        <p:spPr bwMode="auto">
          <a:xfrm>
            <a:off x="1397774" y="1807598"/>
            <a:ext cx="3327284" cy="288032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912721" y="4716430"/>
            <a:ext cx="208823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Польша в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XIV-XV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вв.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Причины сближения ВКЛ и Польши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9290244"/>
              </p:ext>
            </p:extLst>
          </p:nvPr>
        </p:nvGraphicFramePr>
        <p:xfrm>
          <a:off x="1259632" y="1397000"/>
          <a:ext cx="76648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848872" cy="1470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Заключение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Кревской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унии - соглашения о союзе ВСКЛ с Польским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коро-левством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произошло 4 августа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1385 г.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Кревском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замке (современный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Сморгонский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район Гродненской области). Согласно условиям унии Ягайло пообещал «на вечные времена присоединить свои земли,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литов-ские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русские, к Короне Польской». Под «русскими землями» имелись в виду земли Беларуси и частично Украины.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100270" y="4869160"/>
            <a:ext cx="324957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Кревский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замок. Реконструкция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16" y="1381953"/>
            <a:ext cx="6270573" cy="3457377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3816424" cy="40623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Одним из условий унии стало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тре-бование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крупных польских феода-лов, чтобы Ягайло женился на до-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чери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польского короля Ядвиге. Но Ядвига ещё в четырёхлетнем воз-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расте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была обручена 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австрийс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-ким герцогом Вильгельмом. Они должны были пожениться по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дос-тижении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Ядвигой 12 лет.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Виль-гельм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узнав, что его невесту хотят отдать другому, примчался к ней в Краков, но в последний момент в замок ворвались польские феода-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предотвратили брак. Им уда-лось убедить Ядвигу, что её союз с Ягайло - жертва во имя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расшире-ния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католической веры и польско-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влияния на земли ВКЛ.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112913" y="1280966"/>
            <a:ext cx="96075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Ядвига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 descr="Ядви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98" y="1412776"/>
            <a:ext cx="3884259" cy="531383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149080"/>
            <a:ext cx="4248472" cy="26221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1386 г. 34-летний Ягайло и 12-лет-няя Ядвига поженились. В браке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Ядви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-га детьми Ягайло не осчастливила, хо-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они и прожили вместе 13 лет.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Ягай-ло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будущем женится ещё трижды. Только последняя его жена - 16-летняя княжна Софья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Гольшанская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сосватан-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73-летнему королю,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ро-дила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ему сыновей, среди которых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бу-дущий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великий князь литовский и ко-роль польский Казимир.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88640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Кревская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уния и её условия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69282" y="1340768"/>
            <a:ext cx="2909376" cy="563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Брак Ягайло с Ядвигой. 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Фрагмент. Худ.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Д.Зайковский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0" name="Picture 2" descr="http://www.pravenc.ru/data/682/463/1234/i4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69" y="1482268"/>
            <a:ext cx="3326080" cy="51970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810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Кревская уния и её влияние на положение белорусских земель</vt:lpstr>
      <vt:lpstr>Презентация PowerPoint</vt:lpstr>
      <vt:lpstr>С конца XIV в. назревают причины сближения ВКЛ и Польши. Государст-венно-правовой союз - уния - был выгоден обеим сторонам, т.к. объеди-нял против внешней агрессии и содействовал развитию экономических и культурных связей. Главная угроза исходила со стороны Тевтонского ордена, который вёл захватническую и колонизаторскую политику. Осо-бенно возросло насилие в Польше с немецкой стороны, а самой Польше требовалась крепкая королевская власть.</vt:lpstr>
      <vt:lpstr>Преемник короля Казимира III Людовик Венгерский отдал Орде-ну все польские земли, тем самым отрезав государство от Балтийс-кого моря. Поэтому поляки реши-ли заключить союз с Великим Княжеством Литовским.</vt:lpstr>
      <vt:lpstr>После смерти Ольгерда великим князем ВКЛ был Ягайло (1377-1392 гг.), который хотел укрепить свою власть и рассчитывал на поддержку со стороны Польского королевства.</vt:lpstr>
      <vt:lpstr>Презентация PowerPoint</vt:lpstr>
      <vt:lpstr>Заключение Кревской унии - соглашения о союзе ВСКЛ с Польским коро-левством - произошло 4 августа 1385 г. в Кревском замке (современный Сморгонский район Гродненской области). Согласно условиям унии Ягайло пообещал «на вечные времена присоединить свои земли, литов-ские и русские, к Короне Польской». Под «русскими землями» имелись в виду земли Беларуси и частично Украины.</vt:lpstr>
      <vt:lpstr>Одним из условий унии стало тре-бование крупных польских феода-лов, чтобы Ягайло женился на до-чери польского короля Ядвиге. Но Ядвига ещё в четырёхлетнем воз-расте была обручена с австрийс-ким герцогом Вильгельмом. Они должны были пожениться по дос-тижении Ядвигой 12 лет. Виль-гельм, узнав, что его невесту хотят отдать другому, примчался к ней в Краков, но в последний момент в замок ворвались польские феода-лы и предотвратили брак. Им уда-лось убедить Ядвигу, что её союз с Ягайло - жертва во имя расшире-ния католической веры и польско-го влияния на земли ВКЛ.</vt:lpstr>
      <vt:lpstr>В 1386 г. 34-летний Ягайло и 12-лет-няя Ядвига поженились. В браке Ядви-га детьми Ягайло не осчастливила, хо-тя они и прожили вместе 13 лет. Ягай-ло в будущем женится ещё трижды. Только последняя его жена - 16-летняя княжна Софья Гольшанская, сосватан-ная Витовтом 73-летнему королю, ро-дила ему сыновей, среди которых бу-дущий великий князь литовский и ко-роль польский Казимир.</vt:lpstr>
      <vt:lpstr>В 1386 г. условия унии были выпол-нены. Ягайло был избран польским королём (1386-1434 гг.) и остался великим князем литовским. Он при-нял католичество, получил имя Вла-дислава II, женился на польской ко-ролеве Ядвиге и был коронован.</vt:lpstr>
      <vt:lpstr>Брак Ягайло способствовал включению ВКЛ в состав Поль-ского королевства. Он принял католичество и издал привилей - грамоту, дававшую дополни-тельные права феодалам като-лического вероисповедания, но не распространявшуюся на пра-вославных феодалов. Ягайло, в отличие от своего деда Гедими-на, стремился сделать католи-ческую церковь господствую-щей в ВКЛ, что вызвало недо-вольство православной части населения.</vt:lpstr>
      <vt:lpstr>Презентация PowerPoint</vt:lpstr>
      <vt:lpstr>Презентация PowerPoint</vt:lpstr>
      <vt:lpstr>На белорусских землях началась ак-тивная борьба против окатоличи-вания. В этих условиях Ягайло тя-жело было удерживать власть в Польском королевстве и сохранять её за собой в ВКЛ. Между Ягайло и Витовтом началась междоусобная борьба, которая в 1392 г. вылилась в Островское соглашение о власти в княжестве. Ягайло передал власть в ВКЛ Витовту, который стал вели-ким князем литовским, но призна-вал зависимость от Ягайло. Избав-ление от этой зависимости стало основной целью всего долгого правления Витовта, который умер в 1430 г.</vt:lpstr>
    </vt:vector>
  </TitlesOfParts>
  <Company>Лицей Ивацевичского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Кревская уния и её влияние на положение белорусских земель</dc:title>
  <dc:subject>Кревская уния и её влияние на положение белорусских земель</dc:subject>
  <dc:creator>Ситник П.В.</dc:creator>
  <dc:description>Презентация</dc:description>
  <cp:lastModifiedBy>User</cp:lastModifiedBy>
  <cp:revision>300</cp:revision>
  <dcterms:created xsi:type="dcterms:W3CDTF">2016-09-19T06:49:37Z</dcterms:created>
  <dcterms:modified xsi:type="dcterms:W3CDTF">2016-12-12T20:43:32Z</dcterms:modified>
  <cp:category>История Беларуси (экзамен). 11 класс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12.12.2016</vt:lpwstr>
  </property>
</Properties>
</file>