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300" r:id="rId2"/>
    <p:sldId id="301" r:id="rId3"/>
    <p:sldId id="302" r:id="rId4"/>
    <p:sldId id="303" r:id="rId5"/>
    <p:sldId id="256" r:id="rId6"/>
    <p:sldId id="258" r:id="rId7"/>
    <p:sldId id="260" r:id="rId8"/>
    <p:sldId id="264" r:id="rId9"/>
    <p:sldId id="266" r:id="rId10"/>
    <p:sldId id="304" r:id="rId11"/>
    <p:sldId id="298" r:id="rId12"/>
    <p:sldId id="306" r:id="rId13"/>
    <p:sldId id="268" r:id="rId14"/>
    <p:sldId id="274" r:id="rId15"/>
    <p:sldId id="278" r:id="rId16"/>
    <p:sldId id="280" r:id="rId17"/>
    <p:sldId id="282" r:id="rId18"/>
    <p:sldId id="284" r:id="rId19"/>
    <p:sldId id="286" r:id="rId20"/>
    <p:sldId id="294" r:id="rId21"/>
    <p:sldId id="29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902655-EEA5-402C-9DDC-AF4C6B16EDB0}" type="doc">
      <dgm:prSet loTypeId="urn:microsoft.com/office/officeart/2005/8/layout/venn1" loCatId="relationship" qsTypeId="urn:microsoft.com/office/officeart/2005/8/quickstyle/3d4" qsCatId="3D" csTypeId="urn:microsoft.com/office/officeart/2005/8/colors/colorful5" csCatId="colorful" phldr="1"/>
      <dgm:spPr/>
    </dgm:pt>
    <dgm:pt modelId="{2B755A3C-E56F-4A6C-A426-D134618E4D24}">
      <dgm:prSet phldrT="[Текст]" custT="1"/>
      <dgm:spPr/>
      <dgm:t>
        <a:bodyPr/>
        <a:lstStyle/>
        <a:p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Новые подходы</a:t>
          </a:r>
          <a:br>
            <a:rPr lang="ru-RU" sz="1200" b="1" i="1" dirty="0" smtClean="0">
              <a:latin typeface="Times New Roman" pitchFamily="18" charset="0"/>
              <a:cs typeface="Times New Roman" pitchFamily="18" charset="0"/>
            </a:rPr>
          </a:br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 в обучении</a:t>
          </a:r>
          <a:endParaRPr lang="ru-RU" sz="1200" b="1" dirty="0">
            <a:latin typeface="Новые подходы в обучении"/>
          </a:endParaRPr>
        </a:p>
      </dgm:t>
    </dgm:pt>
    <dgm:pt modelId="{E000BF39-5079-4833-892E-F4242E877E5E}" type="parTrans" cxnId="{D5FE0870-EACD-4589-BAE0-0D07A73AF210}">
      <dgm:prSet/>
      <dgm:spPr/>
      <dgm:t>
        <a:bodyPr/>
        <a:lstStyle/>
        <a:p>
          <a:endParaRPr lang="ru-RU"/>
        </a:p>
      </dgm:t>
    </dgm:pt>
    <dgm:pt modelId="{5FC9A307-833F-4DE5-A7FF-F288C4974BD9}" type="sibTrans" cxnId="{D5FE0870-EACD-4589-BAE0-0D07A73AF210}">
      <dgm:prSet/>
      <dgm:spPr/>
      <dgm:t>
        <a:bodyPr/>
        <a:lstStyle/>
        <a:p>
          <a:endParaRPr lang="ru-RU"/>
        </a:p>
      </dgm:t>
    </dgm:pt>
    <dgm:pt modelId="{BD925B8E-5882-4C2D-8D0B-58405D7685A4}">
      <dgm:prSet phldrT="[Текст]" custT="1"/>
      <dgm:spPr/>
      <dgm:t>
        <a:bodyPr/>
        <a:lstStyle/>
        <a:p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Оценивание для обучения и оценивание обучения</a:t>
          </a:r>
          <a:endParaRPr lang="ru-RU" sz="1200" b="1" i="1" dirty="0">
            <a:latin typeface="Times New Roman" pitchFamily="18" charset="0"/>
            <a:cs typeface="Times New Roman" pitchFamily="18" charset="0"/>
          </a:endParaRPr>
        </a:p>
      </dgm:t>
    </dgm:pt>
    <dgm:pt modelId="{1AC12906-7E0B-49D9-897E-7A337EDD74E4}" type="parTrans" cxnId="{3FC8A8AF-9493-49C5-B7B3-E47874CD5727}">
      <dgm:prSet/>
      <dgm:spPr/>
      <dgm:t>
        <a:bodyPr/>
        <a:lstStyle/>
        <a:p>
          <a:endParaRPr lang="ru-RU"/>
        </a:p>
      </dgm:t>
    </dgm:pt>
    <dgm:pt modelId="{5D815DDE-1F17-4C72-9253-2FE22ECD3988}" type="sibTrans" cxnId="{3FC8A8AF-9493-49C5-B7B3-E47874CD5727}">
      <dgm:prSet/>
      <dgm:spPr/>
      <dgm:t>
        <a:bodyPr/>
        <a:lstStyle/>
        <a:p>
          <a:endParaRPr lang="ru-RU"/>
        </a:p>
      </dgm:t>
    </dgm:pt>
    <dgm:pt modelId="{937E14E1-9497-4A0D-9A13-B62A0ABDB45E}">
      <dgm:prSet phldrT="[Текст]" custT="1"/>
      <dgm:spPr/>
      <dgm:t>
        <a:bodyPr/>
        <a:lstStyle/>
        <a:p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Использование ИКТ в обучении</a:t>
          </a:r>
          <a:endParaRPr lang="ru-RU" sz="1200" b="1" i="1" dirty="0">
            <a:latin typeface="Times New Roman" pitchFamily="18" charset="0"/>
            <a:cs typeface="Times New Roman" pitchFamily="18" charset="0"/>
          </a:endParaRPr>
        </a:p>
      </dgm:t>
    </dgm:pt>
    <dgm:pt modelId="{5D0239D9-4A5B-4309-96A9-11A37C80AD30}" type="parTrans" cxnId="{85E034D9-C12E-41CA-9499-678A9853F35A}">
      <dgm:prSet/>
      <dgm:spPr/>
      <dgm:t>
        <a:bodyPr/>
        <a:lstStyle/>
        <a:p>
          <a:endParaRPr lang="ru-RU"/>
        </a:p>
      </dgm:t>
    </dgm:pt>
    <dgm:pt modelId="{01D85C90-817D-4340-B440-E438059E4626}" type="sibTrans" cxnId="{85E034D9-C12E-41CA-9499-678A9853F35A}">
      <dgm:prSet/>
      <dgm:spPr/>
      <dgm:t>
        <a:bodyPr/>
        <a:lstStyle/>
        <a:p>
          <a:endParaRPr lang="ru-RU"/>
        </a:p>
      </dgm:t>
    </dgm:pt>
    <dgm:pt modelId="{3CA85D9B-871D-4B77-835C-E5C8CD3C08CA}">
      <dgm:prSet phldrT="[Текст]" custT="1"/>
      <dgm:spPr/>
      <dgm:t>
        <a:bodyPr/>
        <a:lstStyle/>
        <a:p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Обучение талантливых и одаренных детей</a:t>
          </a:r>
          <a:endParaRPr lang="ru-RU" sz="1200" b="1" i="1" dirty="0">
            <a:latin typeface="Times New Roman" pitchFamily="18" charset="0"/>
            <a:cs typeface="Times New Roman" pitchFamily="18" charset="0"/>
          </a:endParaRPr>
        </a:p>
      </dgm:t>
    </dgm:pt>
    <dgm:pt modelId="{D5936927-8270-4E5B-98B2-C60CDDEE2A1C}" type="parTrans" cxnId="{17B6170D-D5FF-4687-BF22-F5B3CAC4332A}">
      <dgm:prSet/>
      <dgm:spPr/>
      <dgm:t>
        <a:bodyPr/>
        <a:lstStyle/>
        <a:p>
          <a:endParaRPr lang="ru-RU"/>
        </a:p>
      </dgm:t>
    </dgm:pt>
    <dgm:pt modelId="{966BC84D-6E58-48ED-980F-807D64F12B72}" type="sibTrans" cxnId="{17B6170D-D5FF-4687-BF22-F5B3CAC4332A}">
      <dgm:prSet/>
      <dgm:spPr/>
      <dgm:t>
        <a:bodyPr/>
        <a:lstStyle/>
        <a:p>
          <a:endParaRPr lang="ru-RU"/>
        </a:p>
      </dgm:t>
    </dgm:pt>
    <dgm:pt modelId="{F73C64AB-32E6-447E-9C57-7AF36A2B9B86}">
      <dgm:prSet phldrT="[Текст]" custT="1"/>
      <dgm:spPr/>
      <dgm:t>
        <a:bodyPr/>
        <a:lstStyle/>
        <a:p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Обучение в соответствии </a:t>
          </a:r>
        </a:p>
        <a:p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с возрастными особенностями детей</a:t>
          </a:r>
          <a:endParaRPr lang="ru-RU" sz="1200" b="1" i="1" dirty="0">
            <a:latin typeface="Times New Roman" pitchFamily="18" charset="0"/>
            <a:cs typeface="Times New Roman" pitchFamily="18" charset="0"/>
          </a:endParaRPr>
        </a:p>
      </dgm:t>
    </dgm:pt>
    <dgm:pt modelId="{3E517C87-0CD3-41C4-B521-7F6DE7AB711F}" type="parTrans" cxnId="{C9B394EC-6C69-4A35-BC30-AD104B4A2350}">
      <dgm:prSet/>
      <dgm:spPr/>
      <dgm:t>
        <a:bodyPr/>
        <a:lstStyle/>
        <a:p>
          <a:endParaRPr lang="ru-RU"/>
        </a:p>
      </dgm:t>
    </dgm:pt>
    <dgm:pt modelId="{4D1661E7-AB11-4CAA-ACF2-A0014571FFCE}" type="sibTrans" cxnId="{C9B394EC-6C69-4A35-BC30-AD104B4A2350}">
      <dgm:prSet/>
      <dgm:spPr/>
      <dgm:t>
        <a:bodyPr/>
        <a:lstStyle/>
        <a:p>
          <a:endParaRPr lang="ru-RU"/>
        </a:p>
      </dgm:t>
    </dgm:pt>
    <dgm:pt modelId="{9565EC1A-280D-4B11-8342-53BA9B2D84D8}">
      <dgm:prSet phldrT="[Текст]" custT="1"/>
      <dgm:spPr/>
      <dgm:t>
        <a:bodyPr/>
        <a:lstStyle/>
        <a:p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Управление лидерства в обучении</a:t>
          </a:r>
          <a:r>
            <a:rPr lang="ru-RU" sz="1200" b="1" dirty="0" smtClean="0">
              <a:latin typeface="Новые подходы в обучении"/>
            </a:rPr>
            <a:t> </a:t>
          </a:r>
          <a:endParaRPr lang="ru-RU" sz="1200" b="1" i="1" dirty="0">
            <a:latin typeface="Times New Roman" pitchFamily="18" charset="0"/>
            <a:cs typeface="Times New Roman" pitchFamily="18" charset="0"/>
          </a:endParaRPr>
        </a:p>
      </dgm:t>
    </dgm:pt>
    <dgm:pt modelId="{254F0CDB-2CA8-4621-A64E-B2E1ACBD3433}" type="parTrans" cxnId="{D4B1D7A0-2BBB-4A08-A8CE-77738642598D}">
      <dgm:prSet/>
      <dgm:spPr/>
      <dgm:t>
        <a:bodyPr/>
        <a:lstStyle/>
        <a:p>
          <a:endParaRPr lang="ru-RU"/>
        </a:p>
      </dgm:t>
    </dgm:pt>
    <dgm:pt modelId="{FC7C95DF-47FA-4B7F-B741-E570DCB0D9D8}" type="sibTrans" cxnId="{D4B1D7A0-2BBB-4A08-A8CE-77738642598D}">
      <dgm:prSet/>
      <dgm:spPr/>
      <dgm:t>
        <a:bodyPr/>
        <a:lstStyle/>
        <a:p>
          <a:endParaRPr lang="ru-RU"/>
        </a:p>
      </dgm:t>
    </dgm:pt>
    <dgm:pt modelId="{B1AFFE51-C68F-4506-93AC-B1FDAB39B793}">
      <dgm:prSet phldrT="[Текст]" custT="1"/>
      <dgm:spPr/>
      <dgm:t>
        <a:bodyPr/>
        <a:lstStyle/>
        <a:p>
          <a:r>
            <a:rPr lang="ru-RU" sz="1200" b="1" i="1" u="sng" dirty="0" smtClean="0">
              <a:latin typeface="Times New Roman" pitchFamily="18" charset="0"/>
              <a:cs typeface="Times New Roman" pitchFamily="18" charset="0"/>
            </a:rPr>
            <a:t>Критическое мышление</a:t>
          </a:r>
          <a:endParaRPr lang="ru-RU" sz="1200" b="1" i="1" u="sng" dirty="0">
            <a:latin typeface="Times New Roman" pitchFamily="18" charset="0"/>
            <a:cs typeface="Times New Roman" pitchFamily="18" charset="0"/>
          </a:endParaRPr>
        </a:p>
      </dgm:t>
    </dgm:pt>
    <dgm:pt modelId="{919740F8-8A58-4F5B-8A9F-CB286937993C}" type="parTrans" cxnId="{436A1167-5498-4E57-B57C-41749010B51D}">
      <dgm:prSet/>
      <dgm:spPr/>
      <dgm:t>
        <a:bodyPr/>
        <a:lstStyle/>
        <a:p>
          <a:endParaRPr lang="ru-RU"/>
        </a:p>
      </dgm:t>
    </dgm:pt>
    <dgm:pt modelId="{69F18121-182D-4FE4-823B-25FE12B4DE03}" type="sibTrans" cxnId="{436A1167-5498-4E57-B57C-41749010B51D}">
      <dgm:prSet/>
      <dgm:spPr/>
      <dgm:t>
        <a:bodyPr/>
        <a:lstStyle/>
        <a:p>
          <a:endParaRPr lang="ru-RU"/>
        </a:p>
      </dgm:t>
    </dgm:pt>
    <dgm:pt modelId="{F4617544-8B42-4F46-93FF-587222ED8A76}" type="pres">
      <dgm:prSet presAssocID="{82902655-EEA5-402C-9DDC-AF4C6B16EDB0}" presName="compositeShape" presStyleCnt="0">
        <dgm:presLayoutVars>
          <dgm:chMax val="7"/>
          <dgm:dir/>
          <dgm:resizeHandles val="exact"/>
        </dgm:presLayoutVars>
      </dgm:prSet>
      <dgm:spPr/>
    </dgm:pt>
    <dgm:pt modelId="{5C554658-89DE-48E6-A8DF-5C6E691DE371}" type="pres">
      <dgm:prSet presAssocID="{2B755A3C-E56F-4A6C-A426-D134618E4D24}" presName="circ1" presStyleLbl="vennNode1" presStyleIdx="0" presStyleCnt="7" custLinFactNeighborX="-66296" custLinFactNeighborY="-14624"/>
      <dgm:spPr/>
    </dgm:pt>
    <dgm:pt modelId="{FD3B2823-A87D-419F-A231-F35378B9D54E}" type="pres">
      <dgm:prSet presAssocID="{2B755A3C-E56F-4A6C-A426-D134618E4D24}" presName="circ1Tx" presStyleLbl="revTx" presStyleIdx="0" presStyleCnt="0" custScaleX="129211" custScaleY="96951" custLinFactY="20690" custLinFactNeighborX="-66873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BE6769-7F25-4ACE-BB8D-5933586D8BD1}" type="pres">
      <dgm:prSet presAssocID="{BD925B8E-5882-4C2D-8D0B-58405D7685A4}" presName="circ2" presStyleLbl="vennNode1" presStyleIdx="1" presStyleCnt="7" custLinFactNeighborX="38287" custLinFactNeighborY="-39297"/>
      <dgm:spPr/>
    </dgm:pt>
    <dgm:pt modelId="{E79EC261-B354-4BB0-AB52-72C90FDF2C40}" type="pres">
      <dgm:prSet presAssocID="{BD925B8E-5882-4C2D-8D0B-58405D7685A4}" presName="circ2Tx" presStyleLbl="revTx" presStyleIdx="0" presStyleCnt="0" custLinFactNeighborX="-32567" custLinFactNeighborY="24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C0C1A-0E41-487B-9D4C-925C6ADAD5A6}" type="pres">
      <dgm:prSet presAssocID="{937E14E1-9497-4A0D-9A13-B62A0ABDB45E}" presName="circ3" presStyleLbl="vennNode1" presStyleIdx="2" presStyleCnt="7" custLinFactNeighborX="41651" custLinFactNeighborY="2972"/>
      <dgm:spPr/>
    </dgm:pt>
    <dgm:pt modelId="{192639F5-A65F-4A2D-8716-433F6F3D9CB0}" type="pres">
      <dgm:prSet presAssocID="{937E14E1-9497-4A0D-9A13-B62A0ABDB45E}" presName="circ3Tx" presStyleLbl="revTx" presStyleIdx="0" presStyleCnt="0" custLinFactNeighborX="-23108" custLinFactNeighborY="-92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96489-F3DE-4FC4-8DC1-C08960D4C881}" type="pres">
      <dgm:prSet presAssocID="{3CA85D9B-871D-4B77-835C-E5C8CD3C08CA}" presName="circ4" presStyleLbl="vennNode1" presStyleIdx="3" presStyleCnt="7" custLinFactNeighborX="30226" custLinFactNeighborY="33907"/>
      <dgm:spPr/>
    </dgm:pt>
    <dgm:pt modelId="{16AB7414-3265-4142-9CCF-07887803EC09}" type="pres">
      <dgm:prSet presAssocID="{3CA85D9B-871D-4B77-835C-E5C8CD3C08CA}" presName="circ4Tx" presStyleLbl="revTx" presStyleIdx="0" presStyleCnt="0" custLinFactNeighborX="-15259" custLinFactNeighborY="-389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BDE58-E36D-43C8-AC42-D3B2DA7FB482}" type="pres">
      <dgm:prSet presAssocID="{F73C64AB-32E6-447E-9C57-7AF36A2B9B86}" presName="circ5" presStyleLbl="vennNode1" presStyleIdx="4" presStyleCnt="7" custLinFactNeighborX="-14805" custLinFactNeighborY="40954"/>
      <dgm:spPr/>
    </dgm:pt>
    <dgm:pt modelId="{C3AF59D4-2F13-429B-A6DB-317E8E0B124B}" type="pres">
      <dgm:prSet presAssocID="{F73C64AB-32E6-447E-9C57-7AF36A2B9B86}" presName="circ5Tx" presStyleLbl="revTx" presStyleIdx="0" presStyleCnt="0" custScaleX="155360" custLinFactNeighborX="26066" custLinFactNeighborY="-229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A1877C-2782-4E86-A881-25AB4C3CABB7}" type="pres">
      <dgm:prSet presAssocID="{9565EC1A-280D-4B11-8342-53BA9B2D84D8}" presName="circ6" presStyleLbl="vennNode1" presStyleIdx="5" presStyleCnt="7" custLinFactNeighborX="-36803" custLinFactNeighborY="13543"/>
      <dgm:spPr/>
    </dgm:pt>
    <dgm:pt modelId="{D2EC5845-D3C1-4291-A9EB-1EF50C3A6FF3}" type="pres">
      <dgm:prSet presAssocID="{9565EC1A-280D-4B11-8342-53BA9B2D84D8}" presName="circ6Tx" presStyleLbl="revTx" presStyleIdx="0" presStyleCnt="0" custLinFactNeighborX="76673" custLinFactNeighborY="5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0E2D1-E1B8-4B2B-956C-3F91A3FD9493}" type="pres">
      <dgm:prSet presAssocID="{B1AFFE51-C68F-4506-93AC-B1FDAB39B793}" presName="circ7" presStyleLbl="vennNode1" presStyleIdx="6" presStyleCnt="7" custLinFactNeighborX="37044" custLinFactNeighborY="-67486"/>
      <dgm:spPr/>
    </dgm:pt>
    <dgm:pt modelId="{B00C4D5A-2DE6-42FD-BBAD-4610E6DE10F0}" type="pres">
      <dgm:prSet presAssocID="{B1AFFE51-C68F-4506-93AC-B1FDAB39B793}" presName="circ7Tx" presStyleLbl="revTx" presStyleIdx="0" presStyleCnt="0" custLinFactX="39073" custLinFactNeighborX="100000" custLinFactNeighborY="-393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6A1167-5498-4E57-B57C-41749010B51D}" srcId="{82902655-EEA5-402C-9DDC-AF4C6B16EDB0}" destId="{B1AFFE51-C68F-4506-93AC-B1FDAB39B793}" srcOrd="6" destOrd="0" parTransId="{919740F8-8A58-4F5B-8A9F-CB286937993C}" sibTransId="{69F18121-182D-4FE4-823B-25FE12B4DE03}"/>
    <dgm:cxn modelId="{4DBAB7C8-54E3-4F60-A2B0-B5581EC72574}" type="presOf" srcId="{3CA85D9B-871D-4B77-835C-E5C8CD3C08CA}" destId="{16AB7414-3265-4142-9CCF-07887803EC09}" srcOrd="0" destOrd="0" presId="urn:microsoft.com/office/officeart/2005/8/layout/venn1"/>
    <dgm:cxn modelId="{C820C8C8-B3ED-4191-9B11-E1ACE692148C}" type="presOf" srcId="{2B755A3C-E56F-4A6C-A426-D134618E4D24}" destId="{FD3B2823-A87D-419F-A231-F35378B9D54E}" srcOrd="0" destOrd="0" presId="urn:microsoft.com/office/officeart/2005/8/layout/venn1"/>
    <dgm:cxn modelId="{3FC8A8AF-9493-49C5-B7B3-E47874CD5727}" srcId="{82902655-EEA5-402C-9DDC-AF4C6B16EDB0}" destId="{BD925B8E-5882-4C2D-8D0B-58405D7685A4}" srcOrd="1" destOrd="0" parTransId="{1AC12906-7E0B-49D9-897E-7A337EDD74E4}" sibTransId="{5D815DDE-1F17-4C72-9253-2FE22ECD3988}"/>
    <dgm:cxn modelId="{4FCD3EA0-41E2-41BD-A594-62C247475BEC}" type="presOf" srcId="{F73C64AB-32E6-447E-9C57-7AF36A2B9B86}" destId="{C3AF59D4-2F13-429B-A6DB-317E8E0B124B}" srcOrd="0" destOrd="0" presId="urn:microsoft.com/office/officeart/2005/8/layout/venn1"/>
    <dgm:cxn modelId="{D5FE0870-EACD-4589-BAE0-0D07A73AF210}" srcId="{82902655-EEA5-402C-9DDC-AF4C6B16EDB0}" destId="{2B755A3C-E56F-4A6C-A426-D134618E4D24}" srcOrd="0" destOrd="0" parTransId="{E000BF39-5079-4833-892E-F4242E877E5E}" sibTransId="{5FC9A307-833F-4DE5-A7FF-F288C4974BD9}"/>
    <dgm:cxn modelId="{AEC80672-7795-4E35-B387-5D90AAD4D14C}" type="presOf" srcId="{9565EC1A-280D-4B11-8342-53BA9B2D84D8}" destId="{D2EC5845-D3C1-4291-A9EB-1EF50C3A6FF3}" srcOrd="0" destOrd="0" presId="urn:microsoft.com/office/officeart/2005/8/layout/venn1"/>
    <dgm:cxn modelId="{DB89AFA1-5C47-4C5A-A45C-6AB9E735919C}" type="presOf" srcId="{82902655-EEA5-402C-9DDC-AF4C6B16EDB0}" destId="{F4617544-8B42-4F46-93FF-587222ED8A76}" srcOrd="0" destOrd="0" presId="urn:microsoft.com/office/officeart/2005/8/layout/venn1"/>
    <dgm:cxn modelId="{056987DB-B684-4772-A2D0-E5666498D639}" type="presOf" srcId="{937E14E1-9497-4A0D-9A13-B62A0ABDB45E}" destId="{192639F5-A65F-4A2D-8716-433F6F3D9CB0}" srcOrd="0" destOrd="0" presId="urn:microsoft.com/office/officeart/2005/8/layout/venn1"/>
    <dgm:cxn modelId="{85E034D9-C12E-41CA-9499-678A9853F35A}" srcId="{82902655-EEA5-402C-9DDC-AF4C6B16EDB0}" destId="{937E14E1-9497-4A0D-9A13-B62A0ABDB45E}" srcOrd="2" destOrd="0" parTransId="{5D0239D9-4A5B-4309-96A9-11A37C80AD30}" sibTransId="{01D85C90-817D-4340-B440-E438059E4626}"/>
    <dgm:cxn modelId="{D4B1D7A0-2BBB-4A08-A8CE-77738642598D}" srcId="{82902655-EEA5-402C-9DDC-AF4C6B16EDB0}" destId="{9565EC1A-280D-4B11-8342-53BA9B2D84D8}" srcOrd="5" destOrd="0" parTransId="{254F0CDB-2CA8-4621-A64E-B2E1ACBD3433}" sibTransId="{FC7C95DF-47FA-4B7F-B741-E570DCB0D9D8}"/>
    <dgm:cxn modelId="{F72C2793-338C-425C-B5FC-1C086C355995}" type="presOf" srcId="{B1AFFE51-C68F-4506-93AC-B1FDAB39B793}" destId="{B00C4D5A-2DE6-42FD-BBAD-4610E6DE10F0}" srcOrd="0" destOrd="0" presId="urn:microsoft.com/office/officeart/2005/8/layout/venn1"/>
    <dgm:cxn modelId="{C9B394EC-6C69-4A35-BC30-AD104B4A2350}" srcId="{82902655-EEA5-402C-9DDC-AF4C6B16EDB0}" destId="{F73C64AB-32E6-447E-9C57-7AF36A2B9B86}" srcOrd="4" destOrd="0" parTransId="{3E517C87-0CD3-41C4-B521-7F6DE7AB711F}" sibTransId="{4D1661E7-AB11-4CAA-ACF2-A0014571FFCE}"/>
    <dgm:cxn modelId="{56D8E161-7C1B-4F8D-A4BE-8D78BBBA7242}" type="presOf" srcId="{BD925B8E-5882-4C2D-8D0B-58405D7685A4}" destId="{E79EC261-B354-4BB0-AB52-72C90FDF2C40}" srcOrd="0" destOrd="0" presId="urn:microsoft.com/office/officeart/2005/8/layout/venn1"/>
    <dgm:cxn modelId="{17B6170D-D5FF-4687-BF22-F5B3CAC4332A}" srcId="{82902655-EEA5-402C-9DDC-AF4C6B16EDB0}" destId="{3CA85D9B-871D-4B77-835C-E5C8CD3C08CA}" srcOrd="3" destOrd="0" parTransId="{D5936927-8270-4E5B-98B2-C60CDDEE2A1C}" sibTransId="{966BC84D-6E58-48ED-980F-807D64F12B72}"/>
    <dgm:cxn modelId="{6E5A5AC2-3322-49D2-AE69-53B8FB5968B2}" type="presParOf" srcId="{F4617544-8B42-4F46-93FF-587222ED8A76}" destId="{5C554658-89DE-48E6-A8DF-5C6E691DE371}" srcOrd="0" destOrd="0" presId="urn:microsoft.com/office/officeart/2005/8/layout/venn1"/>
    <dgm:cxn modelId="{61C82F96-8D35-4B18-A794-0CB7BBF5C53F}" type="presParOf" srcId="{F4617544-8B42-4F46-93FF-587222ED8A76}" destId="{FD3B2823-A87D-419F-A231-F35378B9D54E}" srcOrd="1" destOrd="0" presId="urn:microsoft.com/office/officeart/2005/8/layout/venn1"/>
    <dgm:cxn modelId="{E7FA801F-C12D-4CF4-8286-3B539234D249}" type="presParOf" srcId="{F4617544-8B42-4F46-93FF-587222ED8A76}" destId="{45BE6769-7F25-4ACE-BB8D-5933586D8BD1}" srcOrd="2" destOrd="0" presId="urn:microsoft.com/office/officeart/2005/8/layout/venn1"/>
    <dgm:cxn modelId="{D86801B3-1B69-4C39-8037-ADE82601D216}" type="presParOf" srcId="{F4617544-8B42-4F46-93FF-587222ED8A76}" destId="{E79EC261-B354-4BB0-AB52-72C90FDF2C40}" srcOrd="3" destOrd="0" presId="urn:microsoft.com/office/officeart/2005/8/layout/venn1"/>
    <dgm:cxn modelId="{38BDDDE2-B792-4423-96D6-5E95726BCD43}" type="presParOf" srcId="{F4617544-8B42-4F46-93FF-587222ED8A76}" destId="{637C0C1A-0E41-487B-9D4C-925C6ADAD5A6}" srcOrd="4" destOrd="0" presId="urn:microsoft.com/office/officeart/2005/8/layout/venn1"/>
    <dgm:cxn modelId="{E89554BE-E0A5-49F6-B8EA-C7CFA3C14AEE}" type="presParOf" srcId="{F4617544-8B42-4F46-93FF-587222ED8A76}" destId="{192639F5-A65F-4A2D-8716-433F6F3D9CB0}" srcOrd="5" destOrd="0" presId="urn:microsoft.com/office/officeart/2005/8/layout/venn1"/>
    <dgm:cxn modelId="{1D69BE5B-1908-493A-9ED4-D229805ADE11}" type="presParOf" srcId="{F4617544-8B42-4F46-93FF-587222ED8A76}" destId="{4E196489-F3DE-4FC4-8DC1-C08960D4C881}" srcOrd="6" destOrd="0" presId="urn:microsoft.com/office/officeart/2005/8/layout/venn1"/>
    <dgm:cxn modelId="{0E5C8196-4103-4FBF-A554-9C76A91F1983}" type="presParOf" srcId="{F4617544-8B42-4F46-93FF-587222ED8A76}" destId="{16AB7414-3265-4142-9CCF-07887803EC09}" srcOrd="7" destOrd="0" presId="urn:microsoft.com/office/officeart/2005/8/layout/venn1"/>
    <dgm:cxn modelId="{2EA959C2-A283-4E39-8D6C-B23CD02EEE05}" type="presParOf" srcId="{F4617544-8B42-4F46-93FF-587222ED8A76}" destId="{343BDE58-E36D-43C8-AC42-D3B2DA7FB482}" srcOrd="8" destOrd="0" presId="urn:microsoft.com/office/officeart/2005/8/layout/venn1"/>
    <dgm:cxn modelId="{69925117-7365-457F-8111-92F176F323BF}" type="presParOf" srcId="{F4617544-8B42-4F46-93FF-587222ED8A76}" destId="{C3AF59D4-2F13-429B-A6DB-317E8E0B124B}" srcOrd="9" destOrd="0" presId="urn:microsoft.com/office/officeart/2005/8/layout/venn1"/>
    <dgm:cxn modelId="{EE2E5A36-495F-4AF3-8D96-8B272A5ED532}" type="presParOf" srcId="{F4617544-8B42-4F46-93FF-587222ED8A76}" destId="{3FA1877C-2782-4E86-A881-25AB4C3CABB7}" srcOrd="10" destOrd="0" presId="urn:microsoft.com/office/officeart/2005/8/layout/venn1"/>
    <dgm:cxn modelId="{AAE1C55D-A08F-4249-8AD0-D664E14FE1F7}" type="presParOf" srcId="{F4617544-8B42-4F46-93FF-587222ED8A76}" destId="{D2EC5845-D3C1-4291-A9EB-1EF50C3A6FF3}" srcOrd="11" destOrd="0" presId="urn:microsoft.com/office/officeart/2005/8/layout/venn1"/>
    <dgm:cxn modelId="{A00E45E5-1994-4374-BC67-8D84A9C4D335}" type="presParOf" srcId="{F4617544-8B42-4F46-93FF-587222ED8A76}" destId="{4590E2D1-E1B8-4B2B-956C-3F91A3FD9493}" srcOrd="12" destOrd="0" presId="urn:microsoft.com/office/officeart/2005/8/layout/venn1"/>
    <dgm:cxn modelId="{0B7C26D5-871A-4485-8EBD-1CA3C981A98B}" type="presParOf" srcId="{F4617544-8B42-4F46-93FF-587222ED8A76}" destId="{B00C4D5A-2DE6-42FD-BBAD-4610E6DE10F0}" srcOrd="13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7E7D13-F442-4777-BC35-2C053AFB7A8C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D591FD-E3D1-44DF-BB6F-B5D999452014}">
      <dgm:prSet phldrT="[Текст]" custT="1"/>
      <dgm:spPr>
        <a:solidFill>
          <a:srgbClr val="1199FF"/>
        </a:solidFill>
      </dgm:spPr>
      <dgm:t>
        <a:bodyPr/>
        <a:lstStyle/>
        <a:p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Проблема</a:t>
          </a:r>
          <a:endParaRPr lang="ru-RU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04DA41B9-B3E3-4E34-A008-F15D6EE891FA}" type="parTrans" cxnId="{7102BE42-D3CA-4053-8B5B-7C2D9C138341}">
      <dgm:prSet/>
      <dgm:spPr/>
      <dgm:t>
        <a:bodyPr/>
        <a:lstStyle/>
        <a:p>
          <a:endParaRPr lang="ru-RU"/>
        </a:p>
      </dgm:t>
    </dgm:pt>
    <dgm:pt modelId="{58C4A289-C5B6-4CB6-8196-437E8E978A10}" type="sibTrans" cxnId="{7102BE42-D3CA-4053-8B5B-7C2D9C138341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DD75974A-C644-4603-A55C-5A79251AAFE9}">
      <dgm:prSet phldrT="[Текст]" custT="1"/>
      <dgm:spPr>
        <a:gradFill rotWithShape="0">
          <a:gsLst>
            <a:gs pos="0">
              <a:srgbClr val="03D4A8">
                <a:alpha val="41000"/>
              </a:srgbClr>
            </a:gs>
            <a:gs pos="25000">
              <a:srgbClr val="21D6E0">
                <a:alpha val="35000"/>
              </a:srgbClr>
            </a:gs>
            <a:gs pos="75000">
              <a:srgbClr val="0087E6">
                <a:alpha val="60000"/>
              </a:srgbClr>
            </a:gs>
            <a:gs pos="100000">
              <a:srgbClr val="005CBF">
                <a:alpha val="42000"/>
              </a:srgbClr>
            </a:gs>
          </a:gsLst>
          <a:lin ang="5400000" scaled="0"/>
        </a:gradFill>
      </dgm:spPr>
      <dgm:t>
        <a:bodyPr/>
        <a:lstStyle/>
        <a:p>
          <a:pPr algn="l"/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Учащиеся при получении готовых знаний не развивают мыслительные способности и речь, </a:t>
          </a:r>
          <a:r>
            <a:rPr lang="kk-KZ" sz="1800" b="1" i="1" dirty="0" smtClean="0">
              <a:latin typeface="Times New Roman" pitchFamily="18" charset="0"/>
              <a:cs typeface="Times New Roman" pitchFamily="18" charset="0"/>
            </a:rPr>
            <a:t>не раскрывается познавательная активность всех учащихся на уроке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dgm:t>
    </dgm:pt>
    <dgm:pt modelId="{09A98740-8FDE-41B6-A5BF-C6CFA8A81D14}" type="parTrans" cxnId="{2B7F0E19-1586-4522-9E7A-D3C1D5229DC1}">
      <dgm:prSet/>
      <dgm:spPr/>
      <dgm:t>
        <a:bodyPr/>
        <a:lstStyle/>
        <a:p>
          <a:endParaRPr lang="ru-RU"/>
        </a:p>
      </dgm:t>
    </dgm:pt>
    <dgm:pt modelId="{6874D0D6-14C5-4D01-965D-92435207605C}" type="sibTrans" cxnId="{2B7F0E19-1586-4522-9E7A-D3C1D5229DC1}">
      <dgm:prSet/>
      <dgm:spPr/>
      <dgm:t>
        <a:bodyPr/>
        <a:lstStyle/>
        <a:p>
          <a:endParaRPr lang="ru-RU"/>
        </a:p>
      </dgm:t>
    </dgm:pt>
    <dgm:pt modelId="{6FECFF4D-F306-4F4C-8D85-E5AE9A7C66C9}">
      <dgm:prSet phldrT="[Текст]" custT="1"/>
      <dgm:spPr>
        <a:solidFill>
          <a:srgbClr val="1199FF"/>
        </a:solidFill>
      </dgm:spPr>
      <dgm:t>
        <a:bodyPr/>
        <a:lstStyle/>
        <a:p>
          <a:r>
            <a:rPr lang="ru-RU" sz="2400" b="1" i="1" dirty="0" smtClean="0"/>
            <a:t>Цель</a:t>
          </a:r>
          <a:endParaRPr lang="ru-RU" sz="2400" b="1" i="1" dirty="0"/>
        </a:p>
      </dgm:t>
    </dgm:pt>
    <dgm:pt modelId="{AF0B3247-B6D2-4CDF-B047-E02666E3F372}" type="parTrans" cxnId="{A4053A0E-6FB9-4C1A-858A-80FC2073AD56}">
      <dgm:prSet/>
      <dgm:spPr/>
      <dgm:t>
        <a:bodyPr/>
        <a:lstStyle/>
        <a:p>
          <a:endParaRPr lang="ru-RU"/>
        </a:p>
      </dgm:t>
    </dgm:pt>
    <dgm:pt modelId="{9BAAE1C4-8E45-4827-A31E-687E6FFD4816}" type="sibTrans" cxnId="{A4053A0E-6FB9-4C1A-858A-80FC2073AD56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9E6C07C0-4E06-4D19-9E01-83DA0DFF5E55}">
      <dgm:prSet phldrT="[Текст]" custT="1"/>
      <dgm:spPr>
        <a:gradFill rotWithShape="0">
          <a:gsLst>
            <a:gs pos="0">
              <a:srgbClr val="03D4A8">
                <a:alpha val="50000"/>
              </a:srgbClr>
            </a:gs>
            <a:gs pos="25000">
              <a:srgbClr val="21D6E0">
                <a:alpha val="54000"/>
              </a:srgbClr>
            </a:gs>
            <a:gs pos="75000">
              <a:srgbClr val="0087E6">
                <a:alpha val="48000"/>
              </a:srgbClr>
            </a:gs>
            <a:gs pos="100000">
              <a:srgbClr val="005CBF">
                <a:alpha val="49000"/>
              </a:srgbClr>
            </a:gs>
          </a:gsLst>
          <a:lin ang="5400000" scaled="0"/>
        </a:gradFill>
      </dgm:spPr>
      <dgm:t>
        <a:bodyPr/>
        <a:lstStyle/>
        <a:p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Активизация познавательной деятельности  учащихся через понимание, применение, анализ, синтез и оценку исторического материала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dgm:t>
    </dgm:pt>
    <dgm:pt modelId="{931099C5-2107-4282-AC33-6B167055587D}" type="parTrans" cxnId="{2970C3BA-9F77-4D93-B7FE-47D08D8C16B0}">
      <dgm:prSet/>
      <dgm:spPr/>
      <dgm:t>
        <a:bodyPr/>
        <a:lstStyle/>
        <a:p>
          <a:endParaRPr lang="ru-RU"/>
        </a:p>
      </dgm:t>
    </dgm:pt>
    <dgm:pt modelId="{AA26B870-2F54-4E37-B37D-761919A4B22C}" type="sibTrans" cxnId="{2970C3BA-9F77-4D93-B7FE-47D08D8C16B0}">
      <dgm:prSet/>
      <dgm:spPr/>
      <dgm:t>
        <a:bodyPr/>
        <a:lstStyle/>
        <a:p>
          <a:endParaRPr lang="ru-RU"/>
        </a:p>
      </dgm:t>
    </dgm:pt>
    <dgm:pt modelId="{4652D472-914F-423C-943C-B4217F143DFB}">
      <dgm:prSet phldrT="[Текст]"/>
      <dgm:spPr>
        <a:solidFill>
          <a:srgbClr val="1199FF"/>
        </a:solidFill>
      </dgm:spPr>
      <dgm:t>
        <a:bodyPr/>
        <a:lstStyle/>
        <a:p>
          <a:r>
            <a:rPr lang="ru-RU" b="1" i="1" dirty="0" smtClean="0"/>
            <a:t>Пути решения</a:t>
          </a:r>
          <a:endParaRPr lang="ru-RU" b="1" i="1" dirty="0"/>
        </a:p>
      </dgm:t>
    </dgm:pt>
    <dgm:pt modelId="{6E8A00D0-8533-4012-8D36-C83727E10AE1}" type="parTrans" cxnId="{381EF1F0-30D1-4792-8A43-9D5E3713A888}">
      <dgm:prSet/>
      <dgm:spPr/>
      <dgm:t>
        <a:bodyPr/>
        <a:lstStyle/>
        <a:p>
          <a:endParaRPr lang="ru-RU"/>
        </a:p>
      </dgm:t>
    </dgm:pt>
    <dgm:pt modelId="{A7282A34-E966-478E-820F-CF53B7A66E44}" type="sibTrans" cxnId="{381EF1F0-30D1-4792-8A43-9D5E3713A888}">
      <dgm:prSet/>
      <dgm:spPr/>
      <dgm:t>
        <a:bodyPr/>
        <a:lstStyle/>
        <a:p>
          <a:endParaRPr lang="ru-RU"/>
        </a:p>
      </dgm:t>
    </dgm:pt>
    <dgm:pt modelId="{EECDAF81-7ACA-4483-9BDC-48F43E00BEB5}">
      <dgm:prSet phldrT="[Текст]" custT="1"/>
      <dgm:spPr>
        <a:gradFill rotWithShape="0">
          <a:gsLst>
            <a:gs pos="0">
              <a:srgbClr val="03D4A8">
                <a:alpha val="50000"/>
              </a:srgbClr>
            </a:gs>
            <a:gs pos="25000">
              <a:srgbClr val="21D6E0">
                <a:alpha val="54000"/>
              </a:srgbClr>
            </a:gs>
            <a:gs pos="75000">
              <a:srgbClr val="0087E6">
                <a:alpha val="48000"/>
              </a:srgbClr>
            </a:gs>
            <a:gs pos="100000">
              <a:srgbClr val="005CBF">
                <a:alpha val="49000"/>
              </a:srgbClr>
            </a:gs>
          </a:gsLst>
          <a:lin ang="5400000" scaled="0"/>
        </a:gradFill>
      </dgm:spPr>
      <dgm:t>
        <a:bodyPr/>
        <a:lstStyle/>
        <a:p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Использование критического мышления позволит стимулировать  учащихся реагировать на доказательства на основе собственного опыта 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dgm:t>
    </dgm:pt>
    <dgm:pt modelId="{5270668D-E7AC-473B-A96B-42B965BC20FB}" type="parTrans" cxnId="{30EE2426-6FD7-4577-95C3-73D331A98FAB}">
      <dgm:prSet/>
      <dgm:spPr/>
      <dgm:t>
        <a:bodyPr/>
        <a:lstStyle/>
        <a:p>
          <a:endParaRPr lang="ru-RU"/>
        </a:p>
      </dgm:t>
    </dgm:pt>
    <dgm:pt modelId="{671EEE6D-56A4-41B2-9951-7EDFBFF406D7}" type="sibTrans" cxnId="{30EE2426-6FD7-4577-95C3-73D331A98FAB}">
      <dgm:prSet/>
      <dgm:spPr/>
      <dgm:t>
        <a:bodyPr/>
        <a:lstStyle/>
        <a:p>
          <a:endParaRPr lang="ru-RU"/>
        </a:p>
      </dgm:t>
    </dgm:pt>
    <dgm:pt modelId="{C50B9ACF-3CCB-4C9C-AF13-858337151780}">
      <dgm:prSet phldrT="[Текст]" custT="1"/>
      <dgm:spPr>
        <a:gradFill rotWithShape="0">
          <a:gsLst>
            <a:gs pos="0">
              <a:srgbClr val="03D4A8">
                <a:alpha val="50000"/>
              </a:srgbClr>
            </a:gs>
            <a:gs pos="25000">
              <a:srgbClr val="21D6E0">
                <a:alpha val="54000"/>
              </a:srgbClr>
            </a:gs>
            <a:gs pos="75000">
              <a:srgbClr val="0087E6">
                <a:alpha val="48000"/>
              </a:srgbClr>
            </a:gs>
            <a:gs pos="100000">
              <a:srgbClr val="005CBF">
                <a:alpha val="49000"/>
              </a:srgbClr>
            </a:gs>
          </a:gsLst>
          <a:lin ang="5400000" scaled="0"/>
        </a:gradFill>
      </dgm:spPr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543D898-1307-4972-AC84-A19877F7545C}" type="parTrans" cxnId="{E0A1AC4C-CF9C-460C-B271-55AA0366D454}">
      <dgm:prSet/>
      <dgm:spPr/>
      <dgm:t>
        <a:bodyPr/>
        <a:lstStyle/>
        <a:p>
          <a:endParaRPr lang="ru-RU"/>
        </a:p>
      </dgm:t>
    </dgm:pt>
    <dgm:pt modelId="{7F1D9C2D-B16B-4A57-88E1-9E2C281DA5D6}" type="sibTrans" cxnId="{E0A1AC4C-CF9C-460C-B271-55AA0366D454}">
      <dgm:prSet/>
      <dgm:spPr/>
      <dgm:t>
        <a:bodyPr/>
        <a:lstStyle/>
        <a:p>
          <a:endParaRPr lang="ru-RU"/>
        </a:p>
      </dgm:t>
    </dgm:pt>
    <dgm:pt modelId="{E19FEFEA-EE04-4495-AE84-6E45ED3F1FF5}">
      <dgm:prSet phldrT="[Текст]" custT="1"/>
      <dgm:spPr>
        <a:gradFill rotWithShape="0">
          <a:gsLst>
            <a:gs pos="0">
              <a:srgbClr val="03D4A8">
                <a:alpha val="50000"/>
              </a:srgbClr>
            </a:gs>
            <a:gs pos="25000">
              <a:srgbClr val="21D6E0">
                <a:alpha val="54000"/>
              </a:srgbClr>
            </a:gs>
            <a:gs pos="75000">
              <a:srgbClr val="0087E6">
                <a:alpha val="48000"/>
              </a:srgbClr>
            </a:gs>
            <a:gs pos="100000">
              <a:srgbClr val="005CBF">
                <a:alpha val="49000"/>
              </a:srgbClr>
            </a:gs>
          </a:gsLst>
          <a:lin ang="5400000" scaled="0"/>
        </a:gradFill>
      </dgm:spPr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CA63004-89EE-4DC6-8D90-41D6EA570A90}" type="parTrans" cxnId="{A602729E-F4EE-4026-BC1E-5928DA8FEC1D}">
      <dgm:prSet/>
      <dgm:spPr/>
      <dgm:t>
        <a:bodyPr/>
        <a:lstStyle/>
        <a:p>
          <a:endParaRPr lang="ru-RU"/>
        </a:p>
      </dgm:t>
    </dgm:pt>
    <dgm:pt modelId="{2B33A7FF-4494-4CD0-8E05-37440DD388E7}" type="sibTrans" cxnId="{A602729E-F4EE-4026-BC1E-5928DA8FEC1D}">
      <dgm:prSet/>
      <dgm:spPr/>
      <dgm:t>
        <a:bodyPr/>
        <a:lstStyle/>
        <a:p>
          <a:endParaRPr lang="ru-RU"/>
        </a:p>
      </dgm:t>
    </dgm:pt>
    <dgm:pt modelId="{6C187659-D6EF-49B6-8179-721FF330D721}" type="pres">
      <dgm:prSet presAssocID="{E47E7D13-F442-4777-BC35-2C053AFB7A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C4ABF7-79C4-481B-B811-9085A853D710}" type="pres">
      <dgm:prSet presAssocID="{E47E7D13-F442-4777-BC35-2C053AFB7A8C}" presName="tSp" presStyleCnt="0"/>
      <dgm:spPr/>
    </dgm:pt>
    <dgm:pt modelId="{FD789480-08A9-44AC-91A7-1B1256510A3A}" type="pres">
      <dgm:prSet presAssocID="{E47E7D13-F442-4777-BC35-2C053AFB7A8C}" presName="bSp" presStyleCnt="0"/>
      <dgm:spPr/>
    </dgm:pt>
    <dgm:pt modelId="{3E692E9A-4963-4175-8ED6-0BBDC9829FA8}" type="pres">
      <dgm:prSet presAssocID="{E47E7D13-F442-4777-BC35-2C053AFB7A8C}" presName="process" presStyleCnt="0"/>
      <dgm:spPr/>
    </dgm:pt>
    <dgm:pt modelId="{C4DB4E4A-AED1-46CB-A636-282202B50D17}" type="pres">
      <dgm:prSet presAssocID="{7DD591FD-E3D1-44DF-BB6F-B5D999452014}" presName="composite1" presStyleCnt="0"/>
      <dgm:spPr/>
    </dgm:pt>
    <dgm:pt modelId="{A8B8C390-A4F7-4742-8DDE-AFDCBF9D45E5}" type="pres">
      <dgm:prSet presAssocID="{7DD591FD-E3D1-44DF-BB6F-B5D999452014}" presName="dummyNode1" presStyleLbl="node1" presStyleIdx="0" presStyleCnt="3"/>
      <dgm:spPr/>
    </dgm:pt>
    <dgm:pt modelId="{C2099F7E-775B-49BE-8222-7EFE0E2C8A32}" type="pres">
      <dgm:prSet presAssocID="{7DD591FD-E3D1-44DF-BB6F-B5D999452014}" presName="childNode1" presStyleLbl="bgAcc1" presStyleIdx="0" presStyleCnt="3" custScaleX="141164" custScaleY="235636" custLinFactNeighborX="3585" custLinFactNeighborY="-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64D7D-4E84-49F7-90EA-1E5750F7CE43}" type="pres">
      <dgm:prSet presAssocID="{7DD591FD-E3D1-44DF-BB6F-B5D999452014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BE101-B19D-4342-B8FE-ADAFCAFCD219}" type="pres">
      <dgm:prSet presAssocID="{7DD591FD-E3D1-44DF-BB6F-B5D999452014}" presName="parentNode1" presStyleLbl="node1" presStyleIdx="0" presStyleCnt="3" custLinFactNeighborX="-11486" custLinFactNeighborY="461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6A7B7-6AC9-44B9-9CFD-3C4A94D5C01C}" type="pres">
      <dgm:prSet presAssocID="{7DD591FD-E3D1-44DF-BB6F-B5D999452014}" presName="connSite1" presStyleCnt="0"/>
      <dgm:spPr/>
    </dgm:pt>
    <dgm:pt modelId="{5F5EBD6F-9770-44F6-B542-B19BC6E73EB2}" type="pres">
      <dgm:prSet presAssocID="{58C4A289-C5B6-4CB6-8196-437E8E978A10}" presName="Name9" presStyleLbl="sibTrans2D1" presStyleIdx="0" presStyleCnt="2" custScaleX="71830" custLinFactNeighborX="-16247" custLinFactNeighborY="3070"/>
      <dgm:spPr/>
      <dgm:t>
        <a:bodyPr/>
        <a:lstStyle/>
        <a:p>
          <a:endParaRPr lang="ru-RU"/>
        </a:p>
      </dgm:t>
    </dgm:pt>
    <dgm:pt modelId="{524C120B-B7A7-4A2F-9A96-99DEE8CE1F81}" type="pres">
      <dgm:prSet presAssocID="{6FECFF4D-F306-4F4C-8D85-E5AE9A7C66C9}" presName="composite2" presStyleCnt="0"/>
      <dgm:spPr/>
    </dgm:pt>
    <dgm:pt modelId="{C17CCC87-7C61-4390-BD48-FB4EFCADDB9A}" type="pres">
      <dgm:prSet presAssocID="{6FECFF4D-F306-4F4C-8D85-E5AE9A7C66C9}" presName="dummyNode2" presStyleLbl="node1" presStyleIdx="0" presStyleCnt="3"/>
      <dgm:spPr/>
    </dgm:pt>
    <dgm:pt modelId="{8CF1FA04-8054-4E72-9222-46DEF8B6A51B}" type="pres">
      <dgm:prSet presAssocID="{6FECFF4D-F306-4F4C-8D85-E5AE9A7C66C9}" presName="childNode2" presStyleLbl="bgAcc1" presStyleIdx="1" presStyleCnt="3" custScaleX="129160" custScaleY="243804" custLinFactNeighborX="-375" custLinFactNeighborY="-1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3B495E-7475-4DBC-9784-9AB519DA974D}" type="pres">
      <dgm:prSet presAssocID="{6FECFF4D-F306-4F4C-8D85-E5AE9A7C66C9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0E7C2-2DAC-4E34-8488-916411C3C0DB}" type="pres">
      <dgm:prSet presAssocID="{6FECFF4D-F306-4F4C-8D85-E5AE9A7C66C9}" presName="parentNode2" presStyleLbl="node1" presStyleIdx="1" presStyleCnt="3" custScaleX="82108" custScaleY="88350" custLinFactNeighborX="-22214" custLinFactNeighborY="-443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6C2C4-49E1-4A5D-840F-8ED9C557A7F3}" type="pres">
      <dgm:prSet presAssocID="{6FECFF4D-F306-4F4C-8D85-E5AE9A7C66C9}" presName="connSite2" presStyleCnt="0"/>
      <dgm:spPr/>
    </dgm:pt>
    <dgm:pt modelId="{E21F548E-3D11-420B-8E86-2ECE0EC402D6}" type="pres">
      <dgm:prSet presAssocID="{9BAAE1C4-8E45-4827-A31E-687E6FFD4816}" presName="Name18" presStyleLbl="sibTrans2D1" presStyleIdx="1" presStyleCnt="2" custScaleX="68204" custScaleY="94686" custLinFactNeighborX="-23137" custLinFactNeighborY="-7689"/>
      <dgm:spPr/>
      <dgm:t>
        <a:bodyPr/>
        <a:lstStyle/>
        <a:p>
          <a:endParaRPr lang="ru-RU"/>
        </a:p>
      </dgm:t>
    </dgm:pt>
    <dgm:pt modelId="{2CEEB84D-0242-470E-BFDA-E583854A27EC}" type="pres">
      <dgm:prSet presAssocID="{4652D472-914F-423C-943C-B4217F143DFB}" presName="composite1" presStyleCnt="0"/>
      <dgm:spPr/>
    </dgm:pt>
    <dgm:pt modelId="{2B05D545-33CC-4F26-BFE7-CE9EB7E6E76A}" type="pres">
      <dgm:prSet presAssocID="{4652D472-914F-423C-943C-B4217F143DFB}" presName="dummyNode1" presStyleLbl="node1" presStyleIdx="1" presStyleCnt="3"/>
      <dgm:spPr/>
    </dgm:pt>
    <dgm:pt modelId="{B97F2E1E-2438-4888-AE6B-803623F1E3C4}" type="pres">
      <dgm:prSet presAssocID="{4652D472-914F-423C-943C-B4217F143DFB}" presName="childNode1" presStyleLbl="bgAcc1" presStyleIdx="2" presStyleCnt="3" custScaleX="141798" custScaleY="246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58217-4EF5-4498-A2D5-B5C34A5F29D6}" type="pres">
      <dgm:prSet presAssocID="{4652D472-914F-423C-943C-B4217F143DF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3F256-C991-45C1-A895-0A52ECC640AC}" type="pres">
      <dgm:prSet presAssocID="{4652D472-914F-423C-943C-B4217F143DFB}" presName="parentNode1" presStyleLbl="node1" presStyleIdx="2" presStyleCnt="3" custLinFactNeighborX="-19486" custLinFactNeighborY="359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258540-4C5B-4D24-8729-D1572ACEEFBD}" type="pres">
      <dgm:prSet presAssocID="{4652D472-914F-423C-943C-B4217F143DFB}" presName="connSite1" presStyleCnt="0"/>
      <dgm:spPr/>
    </dgm:pt>
  </dgm:ptLst>
  <dgm:cxnLst>
    <dgm:cxn modelId="{E0A1AC4C-CF9C-460C-B271-55AA0366D454}" srcId="{6FECFF4D-F306-4F4C-8D85-E5AE9A7C66C9}" destId="{C50B9ACF-3CCB-4C9C-AF13-858337151780}" srcOrd="0" destOrd="0" parTransId="{9543D898-1307-4972-AC84-A19877F7545C}" sibTransId="{7F1D9C2D-B16B-4A57-88E1-9E2C281DA5D6}"/>
    <dgm:cxn modelId="{FDE0256E-B3D1-4CAB-A455-A2B52F63B998}" type="presOf" srcId="{4652D472-914F-423C-943C-B4217F143DFB}" destId="{4123F256-C991-45C1-A895-0A52ECC640AC}" srcOrd="0" destOrd="0" presId="urn:microsoft.com/office/officeart/2005/8/layout/hProcess4"/>
    <dgm:cxn modelId="{BB233EF0-2933-4973-B1E7-9E387DBCE9F0}" type="presOf" srcId="{EECDAF81-7ACA-4483-9BDC-48F43E00BEB5}" destId="{B97F2E1E-2438-4888-AE6B-803623F1E3C4}" srcOrd="0" destOrd="0" presId="urn:microsoft.com/office/officeart/2005/8/layout/hProcess4"/>
    <dgm:cxn modelId="{DA095482-4EF6-4AD7-91A4-E1E4AE373BE0}" type="presOf" srcId="{DD75974A-C644-4603-A55C-5A79251AAFE9}" destId="{80664D7D-4E84-49F7-90EA-1E5750F7CE43}" srcOrd="1" destOrd="0" presId="urn:microsoft.com/office/officeart/2005/8/layout/hProcess4"/>
    <dgm:cxn modelId="{6669B539-896F-4DF0-A6A0-7A04061331D9}" type="presOf" srcId="{C50B9ACF-3CCB-4C9C-AF13-858337151780}" destId="{D73B495E-7475-4DBC-9784-9AB519DA974D}" srcOrd="1" destOrd="0" presId="urn:microsoft.com/office/officeart/2005/8/layout/hProcess4"/>
    <dgm:cxn modelId="{58A61100-7ABD-47F7-8761-E97CAF41113A}" type="presOf" srcId="{58C4A289-C5B6-4CB6-8196-437E8E978A10}" destId="{5F5EBD6F-9770-44F6-B542-B19BC6E73EB2}" srcOrd="0" destOrd="0" presId="urn:microsoft.com/office/officeart/2005/8/layout/hProcess4"/>
    <dgm:cxn modelId="{8A156F1F-C958-491F-89E9-395B964B2B5E}" type="presOf" srcId="{9E6C07C0-4E06-4D19-9E01-83DA0DFF5E55}" destId="{D73B495E-7475-4DBC-9784-9AB519DA974D}" srcOrd="1" destOrd="2" presId="urn:microsoft.com/office/officeart/2005/8/layout/hProcess4"/>
    <dgm:cxn modelId="{2B7F0E19-1586-4522-9E7A-D3C1D5229DC1}" srcId="{7DD591FD-E3D1-44DF-BB6F-B5D999452014}" destId="{DD75974A-C644-4603-A55C-5A79251AAFE9}" srcOrd="0" destOrd="0" parTransId="{09A98740-8FDE-41B6-A5BF-C6CFA8A81D14}" sibTransId="{6874D0D6-14C5-4D01-965D-92435207605C}"/>
    <dgm:cxn modelId="{381EF1F0-30D1-4792-8A43-9D5E3713A888}" srcId="{E47E7D13-F442-4777-BC35-2C053AFB7A8C}" destId="{4652D472-914F-423C-943C-B4217F143DFB}" srcOrd="2" destOrd="0" parTransId="{6E8A00D0-8533-4012-8D36-C83727E10AE1}" sibTransId="{A7282A34-E966-478E-820F-CF53B7A66E44}"/>
    <dgm:cxn modelId="{DC3A42E6-11D3-479F-9D7D-198C2D3A77AA}" type="presOf" srcId="{E19FEFEA-EE04-4495-AE84-6E45ED3F1FF5}" destId="{8CF1FA04-8054-4E72-9222-46DEF8B6A51B}" srcOrd="0" destOrd="1" presId="urn:microsoft.com/office/officeart/2005/8/layout/hProcess4"/>
    <dgm:cxn modelId="{7102BE42-D3CA-4053-8B5B-7C2D9C138341}" srcId="{E47E7D13-F442-4777-BC35-2C053AFB7A8C}" destId="{7DD591FD-E3D1-44DF-BB6F-B5D999452014}" srcOrd="0" destOrd="0" parTransId="{04DA41B9-B3E3-4E34-A008-F15D6EE891FA}" sibTransId="{58C4A289-C5B6-4CB6-8196-437E8E978A10}"/>
    <dgm:cxn modelId="{E026F3C0-B0CB-46D1-9BCF-5A0A40164D5A}" type="presOf" srcId="{6FECFF4D-F306-4F4C-8D85-E5AE9A7C66C9}" destId="{1670E7C2-2DAC-4E34-8488-916411C3C0DB}" srcOrd="0" destOrd="0" presId="urn:microsoft.com/office/officeart/2005/8/layout/hProcess4"/>
    <dgm:cxn modelId="{05BF11D8-7CF4-4867-A103-83521BEBAFAC}" type="presOf" srcId="{DD75974A-C644-4603-A55C-5A79251AAFE9}" destId="{C2099F7E-775B-49BE-8222-7EFE0E2C8A32}" srcOrd="0" destOrd="0" presId="urn:microsoft.com/office/officeart/2005/8/layout/hProcess4"/>
    <dgm:cxn modelId="{A4053A0E-6FB9-4C1A-858A-80FC2073AD56}" srcId="{E47E7D13-F442-4777-BC35-2C053AFB7A8C}" destId="{6FECFF4D-F306-4F4C-8D85-E5AE9A7C66C9}" srcOrd="1" destOrd="0" parTransId="{AF0B3247-B6D2-4CDF-B047-E02666E3F372}" sibTransId="{9BAAE1C4-8E45-4827-A31E-687E6FFD4816}"/>
    <dgm:cxn modelId="{180341F3-5461-4DA9-B7E5-B028B3D1EA31}" type="presOf" srcId="{EECDAF81-7ACA-4483-9BDC-48F43E00BEB5}" destId="{24A58217-4EF5-4498-A2D5-B5C34A5F29D6}" srcOrd="1" destOrd="0" presId="urn:microsoft.com/office/officeart/2005/8/layout/hProcess4"/>
    <dgm:cxn modelId="{30EE2426-6FD7-4577-95C3-73D331A98FAB}" srcId="{4652D472-914F-423C-943C-B4217F143DFB}" destId="{EECDAF81-7ACA-4483-9BDC-48F43E00BEB5}" srcOrd="0" destOrd="0" parTransId="{5270668D-E7AC-473B-A96B-42B965BC20FB}" sibTransId="{671EEE6D-56A4-41B2-9951-7EDFBFF406D7}"/>
    <dgm:cxn modelId="{200CC9EE-DED5-4F92-9299-C475F9658C3B}" type="presOf" srcId="{E47E7D13-F442-4777-BC35-2C053AFB7A8C}" destId="{6C187659-D6EF-49B6-8179-721FF330D721}" srcOrd="0" destOrd="0" presId="urn:microsoft.com/office/officeart/2005/8/layout/hProcess4"/>
    <dgm:cxn modelId="{EBCC4373-011C-4698-9D16-2272B553E7CF}" type="presOf" srcId="{E19FEFEA-EE04-4495-AE84-6E45ED3F1FF5}" destId="{D73B495E-7475-4DBC-9784-9AB519DA974D}" srcOrd="1" destOrd="1" presId="urn:microsoft.com/office/officeart/2005/8/layout/hProcess4"/>
    <dgm:cxn modelId="{EB1C753E-3DDC-4D6A-9087-FEA6D99AB84F}" type="presOf" srcId="{C50B9ACF-3CCB-4C9C-AF13-858337151780}" destId="{8CF1FA04-8054-4E72-9222-46DEF8B6A51B}" srcOrd="0" destOrd="0" presId="urn:microsoft.com/office/officeart/2005/8/layout/hProcess4"/>
    <dgm:cxn modelId="{D340FAF4-A89E-4342-A22B-D87B463E639D}" type="presOf" srcId="{9BAAE1C4-8E45-4827-A31E-687E6FFD4816}" destId="{E21F548E-3D11-420B-8E86-2ECE0EC402D6}" srcOrd="0" destOrd="0" presId="urn:microsoft.com/office/officeart/2005/8/layout/hProcess4"/>
    <dgm:cxn modelId="{6DE25306-F0F6-4F3D-9C85-84A68FAF0320}" type="presOf" srcId="{9E6C07C0-4E06-4D19-9E01-83DA0DFF5E55}" destId="{8CF1FA04-8054-4E72-9222-46DEF8B6A51B}" srcOrd="0" destOrd="2" presId="urn:microsoft.com/office/officeart/2005/8/layout/hProcess4"/>
    <dgm:cxn modelId="{2970C3BA-9F77-4D93-B7FE-47D08D8C16B0}" srcId="{6FECFF4D-F306-4F4C-8D85-E5AE9A7C66C9}" destId="{9E6C07C0-4E06-4D19-9E01-83DA0DFF5E55}" srcOrd="2" destOrd="0" parTransId="{931099C5-2107-4282-AC33-6B167055587D}" sibTransId="{AA26B870-2F54-4E37-B37D-761919A4B22C}"/>
    <dgm:cxn modelId="{B35E82D7-1E5C-4061-B31F-61796E52B41E}" type="presOf" srcId="{7DD591FD-E3D1-44DF-BB6F-B5D999452014}" destId="{F29BE101-B19D-4342-B8FE-ADAFCAFCD219}" srcOrd="0" destOrd="0" presId="urn:microsoft.com/office/officeart/2005/8/layout/hProcess4"/>
    <dgm:cxn modelId="{A602729E-F4EE-4026-BC1E-5928DA8FEC1D}" srcId="{6FECFF4D-F306-4F4C-8D85-E5AE9A7C66C9}" destId="{E19FEFEA-EE04-4495-AE84-6E45ED3F1FF5}" srcOrd="1" destOrd="0" parTransId="{3CA63004-89EE-4DC6-8D90-41D6EA570A90}" sibTransId="{2B33A7FF-4494-4CD0-8E05-37440DD388E7}"/>
    <dgm:cxn modelId="{ABFEDDB8-11DB-424D-A9DE-215E73DBCE5F}" type="presParOf" srcId="{6C187659-D6EF-49B6-8179-721FF330D721}" destId="{C8C4ABF7-79C4-481B-B811-9085A853D710}" srcOrd="0" destOrd="0" presId="urn:microsoft.com/office/officeart/2005/8/layout/hProcess4"/>
    <dgm:cxn modelId="{449212D6-75BA-44A5-9232-BA4AE158F85B}" type="presParOf" srcId="{6C187659-D6EF-49B6-8179-721FF330D721}" destId="{FD789480-08A9-44AC-91A7-1B1256510A3A}" srcOrd="1" destOrd="0" presId="urn:microsoft.com/office/officeart/2005/8/layout/hProcess4"/>
    <dgm:cxn modelId="{F7F733F4-D186-4AA7-B133-70657A379AF8}" type="presParOf" srcId="{6C187659-D6EF-49B6-8179-721FF330D721}" destId="{3E692E9A-4963-4175-8ED6-0BBDC9829FA8}" srcOrd="2" destOrd="0" presId="urn:microsoft.com/office/officeart/2005/8/layout/hProcess4"/>
    <dgm:cxn modelId="{B6FD049F-3BB5-4204-A7E4-62F5C5AFC1B8}" type="presParOf" srcId="{3E692E9A-4963-4175-8ED6-0BBDC9829FA8}" destId="{C4DB4E4A-AED1-46CB-A636-282202B50D17}" srcOrd="0" destOrd="0" presId="urn:microsoft.com/office/officeart/2005/8/layout/hProcess4"/>
    <dgm:cxn modelId="{EDAF41BE-B124-42A2-A202-33334144FB5C}" type="presParOf" srcId="{C4DB4E4A-AED1-46CB-A636-282202B50D17}" destId="{A8B8C390-A4F7-4742-8DDE-AFDCBF9D45E5}" srcOrd="0" destOrd="0" presId="urn:microsoft.com/office/officeart/2005/8/layout/hProcess4"/>
    <dgm:cxn modelId="{718EFA3A-BFA5-47C5-84E8-81230FF32392}" type="presParOf" srcId="{C4DB4E4A-AED1-46CB-A636-282202B50D17}" destId="{C2099F7E-775B-49BE-8222-7EFE0E2C8A32}" srcOrd="1" destOrd="0" presId="urn:microsoft.com/office/officeart/2005/8/layout/hProcess4"/>
    <dgm:cxn modelId="{41ED9B02-F121-4E1C-8271-D72464955227}" type="presParOf" srcId="{C4DB4E4A-AED1-46CB-A636-282202B50D17}" destId="{80664D7D-4E84-49F7-90EA-1E5750F7CE43}" srcOrd="2" destOrd="0" presId="urn:microsoft.com/office/officeart/2005/8/layout/hProcess4"/>
    <dgm:cxn modelId="{A139543B-272B-468C-947C-13C77EE8E425}" type="presParOf" srcId="{C4DB4E4A-AED1-46CB-A636-282202B50D17}" destId="{F29BE101-B19D-4342-B8FE-ADAFCAFCD219}" srcOrd="3" destOrd="0" presId="urn:microsoft.com/office/officeart/2005/8/layout/hProcess4"/>
    <dgm:cxn modelId="{17C54192-F6DC-4C99-B8A0-561ADD7AD1C5}" type="presParOf" srcId="{C4DB4E4A-AED1-46CB-A636-282202B50D17}" destId="{DA26A7B7-6AC9-44B9-9CFD-3C4A94D5C01C}" srcOrd="4" destOrd="0" presId="urn:microsoft.com/office/officeart/2005/8/layout/hProcess4"/>
    <dgm:cxn modelId="{0BC38555-7BE3-4E74-8AA1-7DBAA0D3395D}" type="presParOf" srcId="{3E692E9A-4963-4175-8ED6-0BBDC9829FA8}" destId="{5F5EBD6F-9770-44F6-B542-B19BC6E73EB2}" srcOrd="1" destOrd="0" presId="urn:microsoft.com/office/officeart/2005/8/layout/hProcess4"/>
    <dgm:cxn modelId="{94C1DA62-521B-4D5E-9FBC-4519A583EA7D}" type="presParOf" srcId="{3E692E9A-4963-4175-8ED6-0BBDC9829FA8}" destId="{524C120B-B7A7-4A2F-9A96-99DEE8CE1F81}" srcOrd="2" destOrd="0" presId="urn:microsoft.com/office/officeart/2005/8/layout/hProcess4"/>
    <dgm:cxn modelId="{E99FFFB7-9420-4FA7-A5BF-DDFBEB1DCA59}" type="presParOf" srcId="{524C120B-B7A7-4A2F-9A96-99DEE8CE1F81}" destId="{C17CCC87-7C61-4390-BD48-FB4EFCADDB9A}" srcOrd="0" destOrd="0" presId="urn:microsoft.com/office/officeart/2005/8/layout/hProcess4"/>
    <dgm:cxn modelId="{9C8CC274-DD31-432C-939E-2319A091009E}" type="presParOf" srcId="{524C120B-B7A7-4A2F-9A96-99DEE8CE1F81}" destId="{8CF1FA04-8054-4E72-9222-46DEF8B6A51B}" srcOrd="1" destOrd="0" presId="urn:microsoft.com/office/officeart/2005/8/layout/hProcess4"/>
    <dgm:cxn modelId="{AE8835F9-02B9-4B90-9252-334967CE52A9}" type="presParOf" srcId="{524C120B-B7A7-4A2F-9A96-99DEE8CE1F81}" destId="{D73B495E-7475-4DBC-9784-9AB519DA974D}" srcOrd="2" destOrd="0" presId="urn:microsoft.com/office/officeart/2005/8/layout/hProcess4"/>
    <dgm:cxn modelId="{212C2C04-5E14-4EEA-A0DE-79E8E4022082}" type="presParOf" srcId="{524C120B-B7A7-4A2F-9A96-99DEE8CE1F81}" destId="{1670E7C2-2DAC-4E34-8488-916411C3C0DB}" srcOrd="3" destOrd="0" presId="urn:microsoft.com/office/officeart/2005/8/layout/hProcess4"/>
    <dgm:cxn modelId="{D2075708-9976-4CE6-888A-D4CA4647D450}" type="presParOf" srcId="{524C120B-B7A7-4A2F-9A96-99DEE8CE1F81}" destId="{18B6C2C4-49E1-4A5D-840F-8ED9C557A7F3}" srcOrd="4" destOrd="0" presId="urn:microsoft.com/office/officeart/2005/8/layout/hProcess4"/>
    <dgm:cxn modelId="{3005C6A6-741B-4E30-8FAC-5033C581D847}" type="presParOf" srcId="{3E692E9A-4963-4175-8ED6-0BBDC9829FA8}" destId="{E21F548E-3D11-420B-8E86-2ECE0EC402D6}" srcOrd="3" destOrd="0" presId="urn:microsoft.com/office/officeart/2005/8/layout/hProcess4"/>
    <dgm:cxn modelId="{854FD3C5-0B47-4545-AAC1-523B8ECD18BE}" type="presParOf" srcId="{3E692E9A-4963-4175-8ED6-0BBDC9829FA8}" destId="{2CEEB84D-0242-470E-BFDA-E583854A27EC}" srcOrd="4" destOrd="0" presId="urn:microsoft.com/office/officeart/2005/8/layout/hProcess4"/>
    <dgm:cxn modelId="{CFAD98ED-DE0A-41B8-8258-83334DB9A258}" type="presParOf" srcId="{2CEEB84D-0242-470E-BFDA-E583854A27EC}" destId="{2B05D545-33CC-4F26-BFE7-CE9EB7E6E76A}" srcOrd="0" destOrd="0" presId="urn:microsoft.com/office/officeart/2005/8/layout/hProcess4"/>
    <dgm:cxn modelId="{A6B25A55-EB4F-483F-B21F-FC9A011CA7A8}" type="presParOf" srcId="{2CEEB84D-0242-470E-BFDA-E583854A27EC}" destId="{B97F2E1E-2438-4888-AE6B-803623F1E3C4}" srcOrd="1" destOrd="0" presId="urn:microsoft.com/office/officeart/2005/8/layout/hProcess4"/>
    <dgm:cxn modelId="{DEE4710A-77FC-419C-A428-D6A0D04FB52C}" type="presParOf" srcId="{2CEEB84D-0242-470E-BFDA-E583854A27EC}" destId="{24A58217-4EF5-4498-A2D5-B5C34A5F29D6}" srcOrd="2" destOrd="0" presId="urn:microsoft.com/office/officeart/2005/8/layout/hProcess4"/>
    <dgm:cxn modelId="{C8A433E9-7357-44F9-9BE0-438473A737EB}" type="presParOf" srcId="{2CEEB84D-0242-470E-BFDA-E583854A27EC}" destId="{4123F256-C991-45C1-A895-0A52ECC640AC}" srcOrd="3" destOrd="0" presId="urn:microsoft.com/office/officeart/2005/8/layout/hProcess4"/>
    <dgm:cxn modelId="{59EA4E82-A3CB-49B2-87B2-D1481DE78081}" type="presParOf" srcId="{2CEEB84D-0242-470E-BFDA-E583854A27EC}" destId="{49258540-4C5B-4D24-8729-D1572ACEEFB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6EBF89-305B-4FC1-8893-19663DFA03D2}" type="doc">
      <dgm:prSet loTypeId="urn:microsoft.com/office/officeart/2005/8/layout/hProcess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0EF3F0-0704-4CB9-92FF-9FD077BC3335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Наблюдение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ABC0F8-858D-4B40-93DB-5DC0A2099240}" type="parTrans" cxnId="{E2EE904A-5AE1-469E-AFC8-580AF304703F}">
      <dgm:prSet/>
      <dgm:spPr/>
      <dgm:t>
        <a:bodyPr/>
        <a:lstStyle/>
        <a:p>
          <a:endParaRPr lang="ru-RU"/>
        </a:p>
      </dgm:t>
    </dgm:pt>
    <dgm:pt modelId="{69C7CDD2-A753-4265-B300-68C080404BFF}" type="sibTrans" cxnId="{E2EE904A-5AE1-469E-AFC8-580AF304703F}">
      <dgm:prSet/>
      <dgm:spPr/>
      <dgm:t>
        <a:bodyPr/>
        <a:lstStyle/>
        <a:p>
          <a:endParaRPr lang="ru-RU"/>
        </a:p>
      </dgm:t>
    </dgm:pt>
    <dgm:pt modelId="{D6EDB42F-DAF4-4CA1-B219-235E1EF4A13B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Интерпретация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B0C74C-D740-4DAF-88BB-578EC7D999EE}" type="parTrans" cxnId="{EB19E968-1434-4D32-AAFA-F3D220E5AA5F}">
      <dgm:prSet/>
      <dgm:spPr/>
      <dgm:t>
        <a:bodyPr/>
        <a:lstStyle/>
        <a:p>
          <a:endParaRPr lang="ru-RU"/>
        </a:p>
      </dgm:t>
    </dgm:pt>
    <dgm:pt modelId="{24060C73-3D1B-4242-94AD-3BAFDDF26483}" type="sibTrans" cxnId="{EB19E968-1434-4D32-AAFA-F3D220E5AA5F}">
      <dgm:prSet/>
      <dgm:spPr/>
      <dgm:t>
        <a:bodyPr/>
        <a:lstStyle/>
        <a:p>
          <a:endParaRPr lang="ru-RU"/>
        </a:p>
      </dgm:t>
    </dgm:pt>
    <dgm:pt modelId="{474648E0-66A4-4650-8300-84F356A7FF33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Анализ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03187B-0D40-4B7C-9742-7CED397B5B5A}" type="parTrans" cxnId="{9075AFD9-37AA-42FE-B9BB-2370F0721C15}">
      <dgm:prSet/>
      <dgm:spPr/>
      <dgm:t>
        <a:bodyPr/>
        <a:lstStyle/>
        <a:p>
          <a:endParaRPr lang="ru-RU"/>
        </a:p>
      </dgm:t>
    </dgm:pt>
    <dgm:pt modelId="{98C4374F-35E0-48F4-A21A-13D3F5B28D53}" type="sibTrans" cxnId="{9075AFD9-37AA-42FE-B9BB-2370F0721C15}">
      <dgm:prSet/>
      <dgm:spPr/>
      <dgm:t>
        <a:bodyPr/>
        <a:lstStyle/>
        <a:p>
          <a:endParaRPr lang="ru-RU"/>
        </a:p>
      </dgm:t>
    </dgm:pt>
    <dgm:pt modelId="{BF7BDB95-CBF9-457E-898D-B955EF28507A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Выводы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6DE35B-5E24-439E-86FE-FD48943AEC87}" type="parTrans" cxnId="{830D657F-1FA7-4534-BAAF-C3C6977D2A0B}">
      <dgm:prSet/>
      <dgm:spPr/>
      <dgm:t>
        <a:bodyPr/>
        <a:lstStyle/>
        <a:p>
          <a:endParaRPr lang="ru-RU"/>
        </a:p>
      </dgm:t>
    </dgm:pt>
    <dgm:pt modelId="{87A51859-B8CB-4EF1-8D4F-E83FD408289A}" type="sibTrans" cxnId="{830D657F-1FA7-4534-BAAF-C3C6977D2A0B}">
      <dgm:prSet/>
      <dgm:spPr/>
      <dgm:t>
        <a:bodyPr/>
        <a:lstStyle/>
        <a:p>
          <a:endParaRPr lang="ru-RU"/>
        </a:p>
      </dgm:t>
    </dgm:pt>
    <dgm:pt modelId="{5162D8E5-F93F-4AE4-BA96-311C7A7A8726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Оценки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6101AE-E602-4F2D-BD7C-8AF3620D1D58}" type="parTrans" cxnId="{E57A2672-28ED-401F-A4CD-0E6B795D0D61}">
      <dgm:prSet/>
      <dgm:spPr/>
      <dgm:t>
        <a:bodyPr/>
        <a:lstStyle/>
        <a:p>
          <a:endParaRPr lang="ru-RU"/>
        </a:p>
      </dgm:t>
    </dgm:pt>
    <dgm:pt modelId="{70BC7833-913D-457C-B947-CDD513BF0FFF}" type="sibTrans" cxnId="{E57A2672-28ED-401F-A4CD-0E6B795D0D61}">
      <dgm:prSet/>
      <dgm:spPr/>
      <dgm:t>
        <a:bodyPr/>
        <a:lstStyle/>
        <a:p>
          <a:endParaRPr lang="ru-RU"/>
        </a:p>
      </dgm:t>
    </dgm:pt>
    <dgm:pt modelId="{74711BC0-A9E0-4309-975D-829A14E83F6E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Объяснения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9A1DE86-F184-4C23-A6FA-9BC49FDA98E0}" type="parTrans" cxnId="{4D9A7EAB-F0D8-45F8-A5F9-87EC3B453F6F}">
      <dgm:prSet/>
      <dgm:spPr/>
      <dgm:t>
        <a:bodyPr/>
        <a:lstStyle/>
        <a:p>
          <a:endParaRPr lang="ru-RU"/>
        </a:p>
      </dgm:t>
    </dgm:pt>
    <dgm:pt modelId="{93160DE2-74B8-4A2C-B996-EE1C4615ED96}" type="sibTrans" cxnId="{4D9A7EAB-F0D8-45F8-A5F9-87EC3B453F6F}">
      <dgm:prSet/>
      <dgm:spPr/>
      <dgm:t>
        <a:bodyPr/>
        <a:lstStyle/>
        <a:p>
          <a:endParaRPr lang="ru-RU"/>
        </a:p>
      </dgm:t>
    </dgm:pt>
    <dgm:pt modelId="{074B7C46-9019-438A-AF3C-542C688A493C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Метопознание</a:t>
          </a:r>
          <a:endParaRPr lang="ru-RU" sz="3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F3A146-AB8C-47C9-925D-00EAD963F5FB}" type="parTrans" cxnId="{FEE9401A-62B4-4476-B7C9-4CDF587788C8}">
      <dgm:prSet/>
      <dgm:spPr/>
      <dgm:t>
        <a:bodyPr/>
        <a:lstStyle/>
        <a:p>
          <a:endParaRPr lang="ru-RU"/>
        </a:p>
      </dgm:t>
    </dgm:pt>
    <dgm:pt modelId="{14B7689F-3233-47F8-9559-A0FB12B288E3}" type="sibTrans" cxnId="{FEE9401A-62B4-4476-B7C9-4CDF587788C8}">
      <dgm:prSet/>
      <dgm:spPr/>
      <dgm:t>
        <a:bodyPr/>
        <a:lstStyle/>
        <a:p>
          <a:endParaRPr lang="ru-RU"/>
        </a:p>
      </dgm:t>
    </dgm:pt>
    <dgm:pt modelId="{1331B14C-D218-4524-A9D8-4FF1B3F97BB3}" type="pres">
      <dgm:prSet presAssocID="{FF6EBF89-305B-4FC1-8893-19663DFA03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825A45-26BA-41EF-AA6D-302E242D4A9E}" type="pres">
      <dgm:prSet presAssocID="{990EF3F0-0704-4CB9-92FF-9FD077BC3335}" presName="compositeNode" presStyleCnt="0">
        <dgm:presLayoutVars>
          <dgm:bulletEnabled val="1"/>
        </dgm:presLayoutVars>
      </dgm:prSet>
      <dgm:spPr/>
    </dgm:pt>
    <dgm:pt modelId="{26983CE7-1548-4341-A843-83A17E436C4B}" type="pres">
      <dgm:prSet presAssocID="{990EF3F0-0704-4CB9-92FF-9FD077BC3335}" presName="bgRect" presStyleLbl="node1" presStyleIdx="0" presStyleCnt="7" custScaleY="363712" custLinFactNeighborX="-286" custLinFactNeighborY="-56254"/>
      <dgm:spPr/>
      <dgm:t>
        <a:bodyPr/>
        <a:lstStyle/>
        <a:p>
          <a:endParaRPr lang="ru-RU"/>
        </a:p>
      </dgm:t>
    </dgm:pt>
    <dgm:pt modelId="{93903A3B-8693-419D-B8D9-889415F2E684}" type="pres">
      <dgm:prSet presAssocID="{990EF3F0-0704-4CB9-92FF-9FD077BC3335}" presName="parentNode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B420F-ABE7-45F9-94FA-256140B2037B}" type="pres">
      <dgm:prSet presAssocID="{69C7CDD2-A753-4265-B300-68C080404BFF}" presName="hSp" presStyleCnt="0"/>
      <dgm:spPr/>
    </dgm:pt>
    <dgm:pt modelId="{F049575F-4251-40DC-9515-82C973B95A94}" type="pres">
      <dgm:prSet presAssocID="{69C7CDD2-A753-4265-B300-68C080404BFF}" presName="vProcSp" presStyleCnt="0"/>
      <dgm:spPr/>
    </dgm:pt>
    <dgm:pt modelId="{17FDAF28-4565-400C-A798-90ED84577B0E}" type="pres">
      <dgm:prSet presAssocID="{69C7CDD2-A753-4265-B300-68C080404BFF}" presName="vSp1" presStyleCnt="0"/>
      <dgm:spPr/>
    </dgm:pt>
    <dgm:pt modelId="{79290DE1-FAD2-47E1-954E-A392533AB92F}" type="pres">
      <dgm:prSet presAssocID="{69C7CDD2-A753-4265-B300-68C080404BFF}" presName="simulatedConn" presStyleLbl="solidFgAcc1" presStyleIdx="0" presStyleCnt="6" custLinFactY="-393757" custLinFactNeighborX="-7719" custLinFactNeighborY="-400000"/>
      <dgm:spPr/>
    </dgm:pt>
    <dgm:pt modelId="{248F0E70-B3CE-4C37-BFEC-BA19A30E8848}" type="pres">
      <dgm:prSet presAssocID="{69C7CDD2-A753-4265-B300-68C080404BFF}" presName="vSp2" presStyleCnt="0"/>
      <dgm:spPr/>
    </dgm:pt>
    <dgm:pt modelId="{F18983CA-6AC0-4B0D-8BF8-56ACF57FE8C7}" type="pres">
      <dgm:prSet presAssocID="{69C7CDD2-A753-4265-B300-68C080404BFF}" presName="sibTrans" presStyleCnt="0"/>
      <dgm:spPr/>
    </dgm:pt>
    <dgm:pt modelId="{312CC3F9-C358-4E3B-BBA5-28A40D69A439}" type="pres">
      <dgm:prSet presAssocID="{D6EDB42F-DAF4-4CA1-B219-235E1EF4A13B}" presName="compositeNode" presStyleCnt="0">
        <dgm:presLayoutVars>
          <dgm:bulletEnabled val="1"/>
        </dgm:presLayoutVars>
      </dgm:prSet>
      <dgm:spPr/>
    </dgm:pt>
    <dgm:pt modelId="{B1297C02-E471-43E5-BB06-44F5A5C9B860}" type="pres">
      <dgm:prSet presAssocID="{D6EDB42F-DAF4-4CA1-B219-235E1EF4A13B}" presName="bgRect" presStyleLbl="node1" presStyleIdx="1" presStyleCnt="7" custScaleY="363712" custLinFactNeighborX="950" custLinFactNeighborY="-56254"/>
      <dgm:spPr/>
      <dgm:t>
        <a:bodyPr/>
        <a:lstStyle/>
        <a:p>
          <a:endParaRPr lang="ru-RU"/>
        </a:p>
      </dgm:t>
    </dgm:pt>
    <dgm:pt modelId="{1990F8C3-74B9-4142-93F9-4DF1338ACE1A}" type="pres">
      <dgm:prSet presAssocID="{D6EDB42F-DAF4-4CA1-B219-235E1EF4A13B}" presName="parentNode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59712-BAED-4EA2-9161-AFE6CF0F2C15}" type="pres">
      <dgm:prSet presAssocID="{24060C73-3D1B-4242-94AD-3BAFDDF26483}" presName="hSp" presStyleCnt="0"/>
      <dgm:spPr/>
    </dgm:pt>
    <dgm:pt modelId="{E9FFB966-33AE-41D2-97D5-0BFD4E0E2BD8}" type="pres">
      <dgm:prSet presAssocID="{24060C73-3D1B-4242-94AD-3BAFDDF26483}" presName="vProcSp" presStyleCnt="0"/>
      <dgm:spPr/>
    </dgm:pt>
    <dgm:pt modelId="{3F046AD8-02AC-44D8-88F8-BA5F6A51170E}" type="pres">
      <dgm:prSet presAssocID="{24060C73-3D1B-4242-94AD-3BAFDDF26483}" presName="vSp1" presStyleCnt="0"/>
      <dgm:spPr/>
    </dgm:pt>
    <dgm:pt modelId="{F5B41EB8-DD58-4481-85B5-4FDA08503F94}" type="pres">
      <dgm:prSet presAssocID="{24060C73-3D1B-4242-94AD-3BAFDDF26483}" presName="simulatedConn" presStyleLbl="solidFgAcc1" presStyleIdx="1" presStyleCnt="6" custLinFactY="-393757" custLinFactNeighborX="522" custLinFactNeighborY="-400000"/>
      <dgm:spPr/>
    </dgm:pt>
    <dgm:pt modelId="{FC3CDA92-8E89-4D14-998C-D2DE97C6011A}" type="pres">
      <dgm:prSet presAssocID="{24060C73-3D1B-4242-94AD-3BAFDDF26483}" presName="vSp2" presStyleCnt="0"/>
      <dgm:spPr/>
    </dgm:pt>
    <dgm:pt modelId="{6AF75CA8-3D79-41DB-BF53-6CD619B4F4F6}" type="pres">
      <dgm:prSet presAssocID="{24060C73-3D1B-4242-94AD-3BAFDDF26483}" presName="sibTrans" presStyleCnt="0"/>
      <dgm:spPr/>
    </dgm:pt>
    <dgm:pt modelId="{7A1AD20F-8E49-4B37-81D1-14BEB7BD17CB}" type="pres">
      <dgm:prSet presAssocID="{474648E0-66A4-4650-8300-84F356A7FF33}" presName="compositeNode" presStyleCnt="0">
        <dgm:presLayoutVars>
          <dgm:bulletEnabled val="1"/>
        </dgm:presLayoutVars>
      </dgm:prSet>
      <dgm:spPr/>
    </dgm:pt>
    <dgm:pt modelId="{21DF1B65-B0E2-4C2B-A419-236D9D15BCCC}" type="pres">
      <dgm:prSet presAssocID="{474648E0-66A4-4650-8300-84F356A7FF33}" presName="bgRect" presStyleLbl="node1" presStyleIdx="2" presStyleCnt="7" custScaleY="363598" custLinFactNeighborX="3999" custLinFactNeighborY="-2715"/>
      <dgm:spPr/>
      <dgm:t>
        <a:bodyPr/>
        <a:lstStyle/>
        <a:p>
          <a:endParaRPr lang="ru-RU"/>
        </a:p>
      </dgm:t>
    </dgm:pt>
    <dgm:pt modelId="{21379EB3-E6F4-4A49-87FE-818145D7E8D7}" type="pres">
      <dgm:prSet presAssocID="{474648E0-66A4-4650-8300-84F356A7FF33}" presName="parentNode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BC753-BA7B-49DF-9504-69E4FF2FA8EF}" type="pres">
      <dgm:prSet presAssocID="{98C4374F-35E0-48F4-A21A-13D3F5B28D53}" presName="hSp" presStyleCnt="0"/>
      <dgm:spPr/>
    </dgm:pt>
    <dgm:pt modelId="{BB53A5DE-1CB9-4AA0-92CB-5301E541ED44}" type="pres">
      <dgm:prSet presAssocID="{98C4374F-35E0-48F4-A21A-13D3F5B28D53}" presName="vProcSp" presStyleCnt="0"/>
      <dgm:spPr/>
    </dgm:pt>
    <dgm:pt modelId="{52BD22D3-B62A-43CB-821F-4AB7668581AE}" type="pres">
      <dgm:prSet presAssocID="{98C4374F-35E0-48F4-A21A-13D3F5B28D53}" presName="vSp1" presStyleCnt="0"/>
      <dgm:spPr/>
    </dgm:pt>
    <dgm:pt modelId="{8F2CE6EC-F467-48A6-8F5B-AF90D8D70EA4}" type="pres">
      <dgm:prSet presAssocID="{98C4374F-35E0-48F4-A21A-13D3F5B28D53}" presName="simulatedConn" presStyleLbl="solidFgAcc1" presStyleIdx="2" presStyleCnt="6" custLinFactY="-331891" custLinFactNeighborX="8695" custLinFactNeighborY="-400000"/>
      <dgm:spPr/>
    </dgm:pt>
    <dgm:pt modelId="{8448CCBD-809C-4A82-902A-B981FAC87656}" type="pres">
      <dgm:prSet presAssocID="{98C4374F-35E0-48F4-A21A-13D3F5B28D53}" presName="vSp2" presStyleCnt="0"/>
      <dgm:spPr/>
    </dgm:pt>
    <dgm:pt modelId="{47AB752D-610A-4EB7-9852-8B2EDF62F3E2}" type="pres">
      <dgm:prSet presAssocID="{98C4374F-35E0-48F4-A21A-13D3F5B28D53}" presName="sibTrans" presStyleCnt="0"/>
      <dgm:spPr/>
    </dgm:pt>
    <dgm:pt modelId="{5EF8FA88-76B1-4F3A-A322-DF2C25795022}" type="pres">
      <dgm:prSet presAssocID="{BF7BDB95-CBF9-457E-898D-B955EF28507A}" presName="compositeNode" presStyleCnt="0">
        <dgm:presLayoutVars>
          <dgm:bulletEnabled val="1"/>
        </dgm:presLayoutVars>
      </dgm:prSet>
      <dgm:spPr/>
    </dgm:pt>
    <dgm:pt modelId="{32234752-3887-400B-96E5-9E9F4EEF7F65}" type="pres">
      <dgm:prSet presAssocID="{BF7BDB95-CBF9-457E-898D-B955EF28507A}" presName="bgRect" presStyleLbl="node1" presStyleIdx="3" presStyleCnt="7" custScaleY="363597" custLinFactNeighborX="167" custLinFactNeighborY="-51572"/>
      <dgm:spPr/>
      <dgm:t>
        <a:bodyPr/>
        <a:lstStyle/>
        <a:p>
          <a:endParaRPr lang="ru-RU"/>
        </a:p>
      </dgm:t>
    </dgm:pt>
    <dgm:pt modelId="{92F06EF5-5165-40E4-BDB4-347BEAE01336}" type="pres">
      <dgm:prSet presAssocID="{BF7BDB95-CBF9-457E-898D-B955EF28507A}" presName="parentNode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401A55-7CEB-4FEA-87E8-98A9B3933227}" type="pres">
      <dgm:prSet presAssocID="{87A51859-B8CB-4EF1-8D4F-E83FD408289A}" presName="hSp" presStyleCnt="0"/>
      <dgm:spPr/>
    </dgm:pt>
    <dgm:pt modelId="{7769FAE7-B7B5-4D6E-8789-C9FF76ADB6B5}" type="pres">
      <dgm:prSet presAssocID="{87A51859-B8CB-4EF1-8D4F-E83FD408289A}" presName="vProcSp" presStyleCnt="0"/>
      <dgm:spPr/>
    </dgm:pt>
    <dgm:pt modelId="{3009FA91-2D64-403B-88CF-BCC5829FDBEB}" type="pres">
      <dgm:prSet presAssocID="{87A51859-B8CB-4EF1-8D4F-E83FD408289A}" presName="vSp1" presStyleCnt="0"/>
      <dgm:spPr/>
    </dgm:pt>
    <dgm:pt modelId="{875E6CE3-0D40-4600-BF58-DAF0A78B9EE3}" type="pres">
      <dgm:prSet presAssocID="{87A51859-B8CB-4EF1-8D4F-E83FD408289A}" presName="simulatedConn" presStyleLbl="solidFgAcc1" presStyleIdx="3" presStyleCnt="6" custLinFactY="-393757" custLinFactNeighborX="47360" custLinFactNeighborY="-400000"/>
      <dgm:spPr/>
    </dgm:pt>
    <dgm:pt modelId="{7282BA04-B1E7-4E1A-9903-086FA1425CF4}" type="pres">
      <dgm:prSet presAssocID="{87A51859-B8CB-4EF1-8D4F-E83FD408289A}" presName="vSp2" presStyleCnt="0"/>
      <dgm:spPr/>
    </dgm:pt>
    <dgm:pt modelId="{83EB8871-0DC2-4F5D-B63E-3D33CAC8259C}" type="pres">
      <dgm:prSet presAssocID="{87A51859-B8CB-4EF1-8D4F-E83FD408289A}" presName="sibTrans" presStyleCnt="0"/>
      <dgm:spPr/>
    </dgm:pt>
    <dgm:pt modelId="{EA536DB8-2A18-45AE-AE37-D579D8071C7E}" type="pres">
      <dgm:prSet presAssocID="{5162D8E5-F93F-4AE4-BA96-311C7A7A8726}" presName="compositeNode" presStyleCnt="0">
        <dgm:presLayoutVars>
          <dgm:bulletEnabled val="1"/>
        </dgm:presLayoutVars>
      </dgm:prSet>
      <dgm:spPr/>
    </dgm:pt>
    <dgm:pt modelId="{907B4927-1D79-471E-88A4-9BADC2AEE08C}" type="pres">
      <dgm:prSet presAssocID="{5162D8E5-F93F-4AE4-BA96-311C7A7A8726}" presName="bgRect" presStyleLbl="node1" presStyleIdx="4" presStyleCnt="7" custScaleY="363712" custLinFactNeighborX="4658" custLinFactNeighborY="-56254"/>
      <dgm:spPr/>
      <dgm:t>
        <a:bodyPr/>
        <a:lstStyle/>
        <a:p>
          <a:endParaRPr lang="ru-RU"/>
        </a:p>
      </dgm:t>
    </dgm:pt>
    <dgm:pt modelId="{C3EE6A65-DD96-4499-9E55-28DBA7ED5ECC}" type="pres">
      <dgm:prSet presAssocID="{5162D8E5-F93F-4AE4-BA96-311C7A7A8726}" presName="parentNode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D7142-F7E6-476E-971D-B8AC80FD5B2B}" type="pres">
      <dgm:prSet presAssocID="{70BC7833-913D-457C-B947-CDD513BF0FFF}" presName="hSp" presStyleCnt="0"/>
      <dgm:spPr/>
    </dgm:pt>
    <dgm:pt modelId="{E06E0576-C5C4-478F-BAE3-2104741B66D5}" type="pres">
      <dgm:prSet presAssocID="{70BC7833-913D-457C-B947-CDD513BF0FFF}" presName="vProcSp" presStyleCnt="0"/>
      <dgm:spPr/>
    </dgm:pt>
    <dgm:pt modelId="{CF9E45F0-8649-4213-8363-8185F9ADA905}" type="pres">
      <dgm:prSet presAssocID="{70BC7833-913D-457C-B947-CDD513BF0FFF}" presName="vSp1" presStyleCnt="0"/>
      <dgm:spPr/>
    </dgm:pt>
    <dgm:pt modelId="{453E3CEA-74BE-4DA7-8FEA-8CCFE9EE43B6}" type="pres">
      <dgm:prSet presAssocID="{70BC7833-913D-457C-B947-CDD513BF0FFF}" presName="simulatedConn" presStyleLbl="solidFgAcc1" presStyleIdx="4" presStyleCnt="6" custLinFactY="-331891" custLinFactNeighborX="35777" custLinFactNeighborY="-400000"/>
      <dgm:spPr/>
    </dgm:pt>
    <dgm:pt modelId="{6ECDD54C-5447-448C-9CF1-A33758749238}" type="pres">
      <dgm:prSet presAssocID="{70BC7833-913D-457C-B947-CDD513BF0FFF}" presName="vSp2" presStyleCnt="0"/>
      <dgm:spPr/>
    </dgm:pt>
    <dgm:pt modelId="{D9407EEE-8548-40FC-84FE-8A8499CB8B79}" type="pres">
      <dgm:prSet presAssocID="{70BC7833-913D-457C-B947-CDD513BF0FFF}" presName="sibTrans" presStyleCnt="0"/>
      <dgm:spPr/>
    </dgm:pt>
    <dgm:pt modelId="{BE3EE6C1-D02B-4559-867B-2D4EF2ED1162}" type="pres">
      <dgm:prSet presAssocID="{74711BC0-A9E0-4309-975D-829A14E83F6E}" presName="compositeNode" presStyleCnt="0">
        <dgm:presLayoutVars>
          <dgm:bulletEnabled val="1"/>
        </dgm:presLayoutVars>
      </dgm:prSet>
      <dgm:spPr/>
    </dgm:pt>
    <dgm:pt modelId="{FE92E5FD-79D5-42AA-AF23-E94D879B7736}" type="pres">
      <dgm:prSet presAssocID="{74711BC0-A9E0-4309-975D-829A14E83F6E}" presName="bgRect" presStyleLbl="node1" presStyleIdx="5" presStyleCnt="7" custScaleY="363712" custLinFactNeighborX="10092" custLinFactNeighborY="-2715"/>
      <dgm:spPr/>
      <dgm:t>
        <a:bodyPr/>
        <a:lstStyle/>
        <a:p>
          <a:endParaRPr lang="ru-RU"/>
        </a:p>
      </dgm:t>
    </dgm:pt>
    <dgm:pt modelId="{3666D6D9-104D-41CD-B29D-2FD8F0B15CA4}" type="pres">
      <dgm:prSet presAssocID="{74711BC0-A9E0-4309-975D-829A14E83F6E}" presName="parentNode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026683-B7B1-459A-9FCA-55DB2D4D1A65}" type="pres">
      <dgm:prSet presAssocID="{93160DE2-74B8-4A2C-B996-EE1C4615ED96}" presName="hSp" presStyleCnt="0"/>
      <dgm:spPr/>
    </dgm:pt>
    <dgm:pt modelId="{F6B7B711-F986-4061-BDBB-9AB1DCEA6A44}" type="pres">
      <dgm:prSet presAssocID="{93160DE2-74B8-4A2C-B996-EE1C4615ED96}" presName="vProcSp" presStyleCnt="0"/>
      <dgm:spPr/>
    </dgm:pt>
    <dgm:pt modelId="{908AB371-F0D3-4EEF-B40A-BC36CC3BC90F}" type="pres">
      <dgm:prSet presAssocID="{93160DE2-74B8-4A2C-B996-EE1C4615ED96}" presName="vSp1" presStyleCnt="0"/>
      <dgm:spPr/>
    </dgm:pt>
    <dgm:pt modelId="{C4DAE34C-F96C-4875-84D1-03A68BE2AB0E}" type="pres">
      <dgm:prSet presAssocID="{93160DE2-74B8-4A2C-B996-EE1C4615ED96}" presName="simulatedConn" presStyleLbl="solidFgAcc1" presStyleIdx="5" presStyleCnt="6" custLinFactY="-331891" custLinFactNeighborX="49318" custLinFactNeighborY="-400000"/>
      <dgm:spPr/>
    </dgm:pt>
    <dgm:pt modelId="{F9ABDAA0-9702-4AB5-B68A-76D16E4B1A06}" type="pres">
      <dgm:prSet presAssocID="{93160DE2-74B8-4A2C-B996-EE1C4615ED96}" presName="vSp2" presStyleCnt="0"/>
      <dgm:spPr/>
    </dgm:pt>
    <dgm:pt modelId="{E88C1E7C-07AC-46C7-A80A-21F2E9503BDF}" type="pres">
      <dgm:prSet presAssocID="{93160DE2-74B8-4A2C-B996-EE1C4615ED96}" presName="sibTrans" presStyleCnt="0"/>
      <dgm:spPr/>
    </dgm:pt>
    <dgm:pt modelId="{A96F3CBC-6F8C-43A6-9F21-85B5F8F3F2A3}" type="pres">
      <dgm:prSet presAssocID="{074B7C46-9019-438A-AF3C-542C688A493C}" presName="compositeNode" presStyleCnt="0">
        <dgm:presLayoutVars>
          <dgm:bulletEnabled val="1"/>
        </dgm:presLayoutVars>
      </dgm:prSet>
      <dgm:spPr/>
    </dgm:pt>
    <dgm:pt modelId="{0B69CA0C-452A-4985-8F6A-2E84C88ECAE4}" type="pres">
      <dgm:prSet presAssocID="{074B7C46-9019-438A-AF3C-542C688A493C}" presName="bgRect" presStyleLbl="node1" presStyleIdx="6" presStyleCnt="7" custScaleY="363712" custLinFactNeighborX="63" custLinFactNeighborY="-2715"/>
      <dgm:spPr/>
      <dgm:t>
        <a:bodyPr/>
        <a:lstStyle/>
        <a:p>
          <a:endParaRPr lang="ru-RU"/>
        </a:p>
      </dgm:t>
    </dgm:pt>
    <dgm:pt modelId="{C9154053-02DB-4AA2-9104-9983E3A371C2}" type="pres">
      <dgm:prSet presAssocID="{074B7C46-9019-438A-AF3C-542C688A493C}" presName="parentNode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9FB9EB-B5F9-47B2-A090-385F8EBE6CA7}" type="presOf" srcId="{474648E0-66A4-4650-8300-84F356A7FF33}" destId="{21379EB3-E6F4-4A49-87FE-818145D7E8D7}" srcOrd="1" destOrd="0" presId="urn:microsoft.com/office/officeart/2005/8/layout/hProcess7#1"/>
    <dgm:cxn modelId="{830D657F-1FA7-4534-BAAF-C3C6977D2A0B}" srcId="{FF6EBF89-305B-4FC1-8893-19663DFA03D2}" destId="{BF7BDB95-CBF9-457E-898D-B955EF28507A}" srcOrd="3" destOrd="0" parTransId="{9E6DE35B-5E24-439E-86FE-FD48943AEC87}" sibTransId="{87A51859-B8CB-4EF1-8D4F-E83FD408289A}"/>
    <dgm:cxn modelId="{FEE9401A-62B4-4476-B7C9-4CDF587788C8}" srcId="{FF6EBF89-305B-4FC1-8893-19663DFA03D2}" destId="{074B7C46-9019-438A-AF3C-542C688A493C}" srcOrd="6" destOrd="0" parTransId="{E7F3A146-AB8C-47C9-925D-00EAD963F5FB}" sibTransId="{14B7689F-3233-47F8-9559-A0FB12B288E3}"/>
    <dgm:cxn modelId="{6B4629D2-F276-441B-B614-9645635B4081}" type="presOf" srcId="{074B7C46-9019-438A-AF3C-542C688A493C}" destId="{C9154053-02DB-4AA2-9104-9983E3A371C2}" srcOrd="1" destOrd="0" presId="urn:microsoft.com/office/officeart/2005/8/layout/hProcess7#1"/>
    <dgm:cxn modelId="{014CC887-0231-475E-A2EB-4BB9E733A220}" type="presOf" srcId="{990EF3F0-0704-4CB9-92FF-9FD077BC3335}" destId="{93903A3B-8693-419D-B8D9-889415F2E684}" srcOrd="1" destOrd="0" presId="urn:microsoft.com/office/officeart/2005/8/layout/hProcess7#1"/>
    <dgm:cxn modelId="{599CA5D9-F036-477F-889D-55D8F70A615C}" type="presOf" srcId="{074B7C46-9019-438A-AF3C-542C688A493C}" destId="{0B69CA0C-452A-4985-8F6A-2E84C88ECAE4}" srcOrd="0" destOrd="0" presId="urn:microsoft.com/office/officeart/2005/8/layout/hProcess7#1"/>
    <dgm:cxn modelId="{153AED27-B184-4EF7-9AD8-D7CFA183B0A5}" type="presOf" srcId="{D6EDB42F-DAF4-4CA1-B219-235E1EF4A13B}" destId="{1990F8C3-74B9-4142-93F9-4DF1338ACE1A}" srcOrd="1" destOrd="0" presId="urn:microsoft.com/office/officeart/2005/8/layout/hProcess7#1"/>
    <dgm:cxn modelId="{EB19E968-1434-4D32-AAFA-F3D220E5AA5F}" srcId="{FF6EBF89-305B-4FC1-8893-19663DFA03D2}" destId="{D6EDB42F-DAF4-4CA1-B219-235E1EF4A13B}" srcOrd="1" destOrd="0" parTransId="{A4B0C74C-D740-4DAF-88BB-578EC7D999EE}" sibTransId="{24060C73-3D1B-4242-94AD-3BAFDDF26483}"/>
    <dgm:cxn modelId="{48FC0157-DB71-49C1-9F19-69C18EF9D6E8}" type="presOf" srcId="{5162D8E5-F93F-4AE4-BA96-311C7A7A8726}" destId="{907B4927-1D79-471E-88A4-9BADC2AEE08C}" srcOrd="0" destOrd="0" presId="urn:microsoft.com/office/officeart/2005/8/layout/hProcess7#1"/>
    <dgm:cxn modelId="{B5F6AE04-0E82-4ACE-A718-B71785239CF4}" type="presOf" srcId="{74711BC0-A9E0-4309-975D-829A14E83F6E}" destId="{FE92E5FD-79D5-42AA-AF23-E94D879B7736}" srcOrd="0" destOrd="0" presId="urn:microsoft.com/office/officeart/2005/8/layout/hProcess7#1"/>
    <dgm:cxn modelId="{BDBC4654-DBC4-4790-8D91-A476A326C157}" type="presOf" srcId="{FF6EBF89-305B-4FC1-8893-19663DFA03D2}" destId="{1331B14C-D218-4524-A9D8-4FF1B3F97BB3}" srcOrd="0" destOrd="0" presId="urn:microsoft.com/office/officeart/2005/8/layout/hProcess7#1"/>
    <dgm:cxn modelId="{0402A1A6-5145-45A1-98FC-D39DCB94B1DD}" type="presOf" srcId="{D6EDB42F-DAF4-4CA1-B219-235E1EF4A13B}" destId="{B1297C02-E471-43E5-BB06-44F5A5C9B860}" srcOrd="0" destOrd="0" presId="urn:microsoft.com/office/officeart/2005/8/layout/hProcess7#1"/>
    <dgm:cxn modelId="{E57A2672-28ED-401F-A4CD-0E6B795D0D61}" srcId="{FF6EBF89-305B-4FC1-8893-19663DFA03D2}" destId="{5162D8E5-F93F-4AE4-BA96-311C7A7A8726}" srcOrd="4" destOrd="0" parTransId="{1D6101AE-E602-4F2D-BD7C-8AF3620D1D58}" sibTransId="{70BC7833-913D-457C-B947-CDD513BF0FFF}"/>
    <dgm:cxn modelId="{F5CC3C70-B60F-4171-A5BF-2192260CCE72}" type="presOf" srcId="{74711BC0-A9E0-4309-975D-829A14E83F6E}" destId="{3666D6D9-104D-41CD-B29D-2FD8F0B15CA4}" srcOrd="1" destOrd="0" presId="urn:microsoft.com/office/officeart/2005/8/layout/hProcess7#1"/>
    <dgm:cxn modelId="{4D9A7EAB-F0D8-45F8-A5F9-87EC3B453F6F}" srcId="{FF6EBF89-305B-4FC1-8893-19663DFA03D2}" destId="{74711BC0-A9E0-4309-975D-829A14E83F6E}" srcOrd="5" destOrd="0" parTransId="{A9A1DE86-F184-4C23-A6FA-9BC49FDA98E0}" sibTransId="{93160DE2-74B8-4A2C-B996-EE1C4615ED96}"/>
    <dgm:cxn modelId="{E332DDEA-25A1-49F8-A26C-694234AE280A}" type="presOf" srcId="{5162D8E5-F93F-4AE4-BA96-311C7A7A8726}" destId="{C3EE6A65-DD96-4499-9E55-28DBA7ED5ECC}" srcOrd="1" destOrd="0" presId="urn:microsoft.com/office/officeart/2005/8/layout/hProcess7#1"/>
    <dgm:cxn modelId="{79E502C0-437B-4CC3-93E8-8FBEDBDDB489}" type="presOf" srcId="{BF7BDB95-CBF9-457E-898D-B955EF28507A}" destId="{92F06EF5-5165-40E4-BDB4-347BEAE01336}" srcOrd="1" destOrd="0" presId="urn:microsoft.com/office/officeart/2005/8/layout/hProcess7#1"/>
    <dgm:cxn modelId="{17BD41CC-1B33-4EB2-AE4C-F2BDEA3CE3DE}" type="presOf" srcId="{474648E0-66A4-4650-8300-84F356A7FF33}" destId="{21DF1B65-B0E2-4C2B-A419-236D9D15BCCC}" srcOrd="0" destOrd="0" presId="urn:microsoft.com/office/officeart/2005/8/layout/hProcess7#1"/>
    <dgm:cxn modelId="{50C5FD58-36AC-447C-83BA-8D72E484EECF}" type="presOf" srcId="{990EF3F0-0704-4CB9-92FF-9FD077BC3335}" destId="{26983CE7-1548-4341-A843-83A17E436C4B}" srcOrd="0" destOrd="0" presId="urn:microsoft.com/office/officeart/2005/8/layout/hProcess7#1"/>
    <dgm:cxn modelId="{9075AFD9-37AA-42FE-B9BB-2370F0721C15}" srcId="{FF6EBF89-305B-4FC1-8893-19663DFA03D2}" destId="{474648E0-66A4-4650-8300-84F356A7FF33}" srcOrd="2" destOrd="0" parTransId="{F503187B-0D40-4B7C-9742-7CED397B5B5A}" sibTransId="{98C4374F-35E0-48F4-A21A-13D3F5B28D53}"/>
    <dgm:cxn modelId="{9AD4E4D0-48CA-413E-BC4D-4277A703C86A}" type="presOf" srcId="{BF7BDB95-CBF9-457E-898D-B955EF28507A}" destId="{32234752-3887-400B-96E5-9E9F4EEF7F65}" srcOrd="0" destOrd="0" presId="urn:microsoft.com/office/officeart/2005/8/layout/hProcess7#1"/>
    <dgm:cxn modelId="{E2EE904A-5AE1-469E-AFC8-580AF304703F}" srcId="{FF6EBF89-305B-4FC1-8893-19663DFA03D2}" destId="{990EF3F0-0704-4CB9-92FF-9FD077BC3335}" srcOrd="0" destOrd="0" parTransId="{A5ABC0F8-858D-4B40-93DB-5DC0A2099240}" sibTransId="{69C7CDD2-A753-4265-B300-68C080404BFF}"/>
    <dgm:cxn modelId="{1CD360F8-675C-445D-9964-6B88BDC9BC23}" type="presParOf" srcId="{1331B14C-D218-4524-A9D8-4FF1B3F97BB3}" destId="{CE825A45-26BA-41EF-AA6D-302E242D4A9E}" srcOrd="0" destOrd="0" presId="urn:microsoft.com/office/officeart/2005/8/layout/hProcess7#1"/>
    <dgm:cxn modelId="{51B9A067-3131-43C0-B2B3-B100F4A8A560}" type="presParOf" srcId="{CE825A45-26BA-41EF-AA6D-302E242D4A9E}" destId="{26983CE7-1548-4341-A843-83A17E436C4B}" srcOrd="0" destOrd="0" presId="urn:microsoft.com/office/officeart/2005/8/layout/hProcess7#1"/>
    <dgm:cxn modelId="{57B7342A-342A-4769-9A43-0C00548D1ED3}" type="presParOf" srcId="{CE825A45-26BA-41EF-AA6D-302E242D4A9E}" destId="{93903A3B-8693-419D-B8D9-889415F2E684}" srcOrd="1" destOrd="0" presId="urn:microsoft.com/office/officeart/2005/8/layout/hProcess7#1"/>
    <dgm:cxn modelId="{286F604B-1D1F-446D-9073-D44D3B73EBAA}" type="presParOf" srcId="{1331B14C-D218-4524-A9D8-4FF1B3F97BB3}" destId="{810B420F-ABE7-45F9-94FA-256140B2037B}" srcOrd="1" destOrd="0" presId="urn:microsoft.com/office/officeart/2005/8/layout/hProcess7#1"/>
    <dgm:cxn modelId="{68F1F726-DC0A-45EC-8FF3-67C1AD9A19A5}" type="presParOf" srcId="{1331B14C-D218-4524-A9D8-4FF1B3F97BB3}" destId="{F049575F-4251-40DC-9515-82C973B95A94}" srcOrd="2" destOrd="0" presId="urn:microsoft.com/office/officeart/2005/8/layout/hProcess7#1"/>
    <dgm:cxn modelId="{E396F3C1-F76D-4C5D-8708-617D1CDA0674}" type="presParOf" srcId="{F049575F-4251-40DC-9515-82C973B95A94}" destId="{17FDAF28-4565-400C-A798-90ED84577B0E}" srcOrd="0" destOrd="0" presId="urn:microsoft.com/office/officeart/2005/8/layout/hProcess7#1"/>
    <dgm:cxn modelId="{8EE02904-8423-489C-B852-152FA8290BBF}" type="presParOf" srcId="{F049575F-4251-40DC-9515-82C973B95A94}" destId="{79290DE1-FAD2-47E1-954E-A392533AB92F}" srcOrd="1" destOrd="0" presId="urn:microsoft.com/office/officeart/2005/8/layout/hProcess7#1"/>
    <dgm:cxn modelId="{0052BADE-CED6-44DE-AB38-9B75D83E0C4F}" type="presParOf" srcId="{F049575F-4251-40DC-9515-82C973B95A94}" destId="{248F0E70-B3CE-4C37-BFEC-BA19A30E8848}" srcOrd="2" destOrd="0" presId="urn:microsoft.com/office/officeart/2005/8/layout/hProcess7#1"/>
    <dgm:cxn modelId="{9569CF49-D8CA-4C30-81BE-8923754C860B}" type="presParOf" srcId="{1331B14C-D218-4524-A9D8-4FF1B3F97BB3}" destId="{F18983CA-6AC0-4B0D-8BF8-56ACF57FE8C7}" srcOrd="3" destOrd="0" presId="urn:microsoft.com/office/officeart/2005/8/layout/hProcess7#1"/>
    <dgm:cxn modelId="{63FFBEAF-3682-4100-9E20-270B7ED32275}" type="presParOf" srcId="{1331B14C-D218-4524-A9D8-4FF1B3F97BB3}" destId="{312CC3F9-C358-4E3B-BBA5-28A40D69A439}" srcOrd="4" destOrd="0" presId="urn:microsoft.com/office/officeart/2005/8/layout/hProcess7#1"/>
    <dgm:cxn modelId="{48E1905E-138E-4FA6-AB61-6F527BC4A739}" type="presParOf" srcId="{312CC3F9-C358-4E3B-BBA5-28A40D69A439}" destId="{B1297C02-E471-43E5-BB06-44F5A5C9B860}" srcOrd="0" destOrd="0" presId="urn:microsoft.com/office/officeart/2005/8/layout/hProcess7#1"/>
    <dgm:cxn modelId="{332E5C29-A02B-4A49-8DCE-2A08B7C9460B}" type="presParOf" srcId="{312CC3F9-C358-4E3B-BBA5-28A40D69A439}" destId="{1990F8C3-74B9-4142-93F9-4DF1338ACE1A}" srcOrd="1" destOrd="0" presId="urn:microsoft.com/office/officeart/2005/8/layout/hProcess7#1"/>
    <dgm:cxn modelId="{98BDD8B5-7A8E-4992-8547-0654C0460900}" type="presParOf" srcId="{1331B14C-D218-4524-A9D8-4FF1B3F97BB3}" destId="{1C859712-BAED-4EA2-9161-AFE6CF0F2C15}" srcOrd="5" destOrd="0" presId="urn:microsoft.com/office/officeart/2005/8/layout/hProcess7#1"/>
    <dgm:cxn modelId="{D03C2C66-093F-4571-97BC-52728631223F}" type="presParOf" srcId="{1331B14C-D218-4524-A9D8-4FF1B3F97BB3}" destId="{E9FFB966-33AE-41D2-97D5-0BFD4E0E2BD8}" srcOrd="6" destOrd="0" presId="urn:microsoft.com/office/officeart/2005/8/layout/hProcess7#1"/>
    <dgm:cxn modelId="{F6E7EE28-AE32-4150-9C6F-3065EFAB445F}" type="presParOf" srcId="{E9FFB966-33AE-41D2-97D5-0BFD4E0E2BD8}" destId="{3F046AD8-02AC-44D8-88F8-BA5F6A51170E}" srcOrd="0" destOrd="0" presId="urn:microsoft.com/office/officeart/2005/8/layout/hProcess7#1"/>
    <dgm:cxn modelId="{837F2DAE-E385-4708-89FE-B940B41E406B}" type="presParOf" srcId="{E9FFB966-33AE-41D2-97D5-0BFD4E0E2BD8}" destId="{F5B41EB8-DD58-4481-85B5-4FDA08503F94}" srcOrd="1" destOrd="0" presId="urn:microsoft.com/office/officeart/2005/8/layout/hProcess7#1"/>
    <dgm:cxn modelId="{C7BFFBBD-BD90-48AD-BA95-F57171911853}" type="presParOf" srcId="{E9FFB966-33AE-41D2-97D5-0BFD4E0E2BD8}" destId="{FC3CDA92-8E89-4D14-998C-D2DE97C6011A}" srcOrd="2" destOrd="0" presId="urn:microsoft.com/office/officeart/2005/8/layout/hProcess7#1"/>
    <dgm:cxn modelId="{FD0DA580-8515-4D73-B280-F833E08FBF2E}" type="presParOf" srcId="{1331B14C-D218-4524-A9D8-4FF1B3F97BB3}" destId="{6AF75CA8-3D79-41DB-BF53-6CD619B4F4F6}" srcOrd="7" destOrd="0" presId="urn:microsoft.com/office/officeart/2005/8/layout/hProcess7#1"/>
    <dgm:cxn modelId="{4C85A472-AC04-4962-A69E-D3F17B802942}" type="presParOf" srcId="{1331B14C-D218-4524-A9D8-4FF1B3F97BB3}" destId="{7A1AD20F-8E49-4B37-81D1-14BEB7BD17CB}" srcOrd="8" destOrd="0" presId="urn:microsoft.com/office/officeart/2005/8/layout/hProcess7#1"/>
    <dgm:cxn modelId="{00F8AF75-D7F3-433B-8A0D-9FF4446E25AA}" type="presParOf" srcId="{7A1AD20F-8E49-4B37-81D1-14BEB7BD17CB}" destId="{21DF1B65-B0E2-4C2B-A419-236D9D15BCCC}" srcOrd="0" destOrd="0" presId="urn:microsoft.com/office/officeart/2005/8/layout/hProcess7#1"/>
    <dgm:cxn modelId="{D1685186-7D9F-4683-9F2E-5C35B0E0E318}" type="presParOf" srcId="{7A1AD20F-8E49-4B37-81D1-14BEB7BD17CB}" destId="{21379EB3-E6F4-4A49-87FE-818145D7E8D7}" srcOrd="1" destOrd="0" presId="urn:microsoft.com/office/officeart/2005/8/layout/hProcess7#1"/>
    <dgm:cxn modelId="{97415C29-76FF-42F4-9549-90682FDE4AA7}" type="presParOf" srcId="{1331B14C-D218-4524-A9D8-4FF1B3F97BB3}" destId="{80DBC753-BA7B-49DF-9504-69E4FF2FA8EF}" srcOrd="9" destOrd="0" presId="urn:microsoft.com/office/officeart/2005/8/layout/hProcess7#1"/>
    <dgm:cxn modelId="{4FECF258-878E-404B-8A3B-7C0222C688E6}" type="presParOf" srcId="{1331B14C-D218-4524-A9D8-4FF1B3F97BB3}" destId="{BB53A5DE-1CB9-4AA0-92CB-5301E541ED44}" srcOrd="10" destOrd="0" presId="urn:microsoft.com/office/officeart/2005/8/layout/hProcess7#1"/>
    <dgm:cxn modelId="{40F69269-FC81-46FE-9E22-3E51679F69B5}" type="presParOf" srcId="{BB53A5DE-1CB9-4AA0-92CB-5301E541ED44}" destId="{52BD22D3-B62A-43CB-821F-4AB7668581AE}" srcOrd="0" destOrd="0" presId="urn:microsoft.com/office/officeart/2005/8/layout/hProcess7#1"/>
    <dgm:cxn modelId="{215DD772-4809-4967-B803-D22ED3FF5A8B}" type="presParOf" srcId="{BB53A5DE-1CB9-4AA0-92CB-5301E541ED44}" destId="{8F2CE6EC-F467-48A6-8F5B-AF90D8D70EA4}" srcOrd="1" destOrd="0" presId="urn:microsoft.com/office/officeart/2005/8/layout/hProcess7#1"/>
    <dgm:cxn modelId="{D6172CFF-DE4A-413F-9EB9-0957CE63D11E}" type="presParOf" srcId="{BB53A5DE-1CB9-4AA0-92CB-5301E541ED44}" destId="{8448CCBD-809C-4A82-902A-B981FAC87656}" srcOrd="2" destOrd="0" presId="urn:microsoft.com/office/officeart/2005/8/layout/hProcess7#1"/>
    <dgm:cxn modelId="{EAF279A7-3D3C-4EDD-9968-7E5B3EE5DC84}" type="presParOf" srcId="{1331B14C-D218-4524-A9D8-4FF1B3F97BB3}" destId="{47AB752D-610A-4EB7-9852-8B2EDF62F3E2}" srcOrd="11" destOrd="0" presId="urn:microsoft.com/office/officeart/2005/8/layout/hProcess7#1"/>
    <dgm:cxn modelId="{46AC0B9D-23FC-453C-AFBF-7B9F32390381}" type="presParOf" srcId="{1331B14C-D218-4524-A9D8-4FF1B3F97BB3}" destId="{5EF8FA88-76B1-4F3A-A322-DF2C25795022}" srcOrd="12" destOrd="0" presId="urn:microsoft.com/office/officeart/2005/8/layout/hProcess7#1"/>
    <dgm:cxn modelId="{AC9B6AF7-040E-40D9-85D0-1E5F5270BFDC}" type="presParOf" srcId="{5EF8FA88-76B1-4F3A-A322-DF2C25795022}" destId="{32234752-3887-400B-96E5-9E9F4EEF7F65}" srcOrd="0" destOrd="0" presId="urn:microsoft.com/office/officeart/2005/8/layout/hProcess7#1"/>
    <dgm:cxn modelId="{C87B1781-B93D-4634-B704-B3CB3A2CFC94}" type="presParOf" srcId="{5EF8FA88-76B1-4F3A-A322-DF2C25795022}" destId="{92F06EF5-5165-40E4-BDB4-347BEAE01336}" srcOrd="1" destOrd="0" presId="urn:microsoft.com/office/officeart/2005/8/layout/hProcess7#1"/>
    <dgm:cxn modelId="{EFA9466B-0FC1-4954-87EE-D7578A8993BF}" type="presParOf" srcId="{1331B14C-D218-4524-A9D8-4FF1B3F97BB3}" destId="{CB401A55-7CEB-4FEA-87E8-98A9B3933227}" srcOrd="13" destOrd="0" presId="urn:microsoft.com/office/officeart/2005/8/layout/hProcess7#1"/>
    <dgm:cxn modelId="{EF12E37E-9C09-4851-A5CE-0D87315D13D3}" type="presParOf" srcId="{1331B14C-D218-4524-A9D8-4FF1B3F97BB3}" destId="{7769FAE7-B7B5-4D6E-8789-C9FF76ADB6B5}" srcOrd="14" destOrd="0" presId="urn:microsoft.com/office/officeart/2005/8/layout/hProcess7#1"/>
    <dgm:cxn modelId="{631A13E5-AD86-44F7-9E86-BF1F5D2901DF}" type="presParOf" srcId="{7769FAE7-B7B5-4D6E-8789-C9FF76ADB6B5}" destId="{3009FA91-2D64-403B-88CF-BCC5829FDBEB}" srcOrd="0" destOrd="0" presId="urn:microsoft.com/office/officeart/2005/8/layout/hProcess7#1"/>
    <dgm:cxn modelId="{EF2CD1F3-629E-41D8-A374-474F617D8045}" type="presParOf" srcId="{7769FAE7-B7B5-4D6E-8789-C9FF76ADB6B5}" destId="{875E6CE3-0D40-4600-BF58-DAF0A78B9EE3}" srcOrd="1" destOrd="0" presId="urn:microsoft.com/office/officeart/2005/8/layout/hProcess7#1"/>
    <dgm:cxn modelId="{6BEA380F-6E00-4B20-B217-807A8A885025}" type="presParOf" srcId="{7769FAE7-B7B5-4D6E-8789-C9FF76ADB6B5}" destId="{7282BA04-B1E7-4E1A-9903-086FA1425CF4}" srcOrd="2" destOrd="0" presId="urn:microsoft.com/office/officeart/2005/8/layout/hProcess7#1"/>
    <dgm:cxn modelId="{F921BADB-D646-449B-BC22-6F260DF4B78B}" type="presParOf" srcId="{1331B14C-D218-4524-A9D8-4FF1B3F97BB3}" destId="{83EB8871-0DC2-4F5D-B63E-3D33CAC8259C}" srcOrd="15" destOrd="0" presId="urn:microsoft.com/office/officeart/2005/8/layout/hProcess7#1"/>
    <dgm:cxn modelId="{3F49C167-CDD1-449B-9E14-0B5134750E4A}" type="presParOf" srcId="{1331B14C-D218-4524-A9D8-4FF1B3F97BB3}" destId="{EA536DB8-2A18-45AE-AE37-D579D8071C7E}" srcOrd="16" destOrd="0" presId="urn:microsoft.com/office/officeart/2005/8/layout/hProcess7#1"/>
    <dgm:cxn modelId="{BFF214C7-524E-4381-8087-6FD147486B4F}" type="presParOf" srcId="{EA536DB8-2A18-45AE-AE37-D579D8071C7E}" destId="{907B4927-1D79-471E-88A4-9BADC2AEE08C}" srcOrd="0" destOrd="0" presId="urn:microsoft.com/office/officeart/2005/8/layout/hProcess7#1"/>
    <dgm:cxn modelId="{33048F3F-1670-4B20-89DA-47FEA92FC791}" type="presParOf" srcId="{EA536DB8-2A18-45AE-AE37-D579D8071C7E}" destId="{C3EE6A65-DD96-4499-9E55-28DBA7ED5ECC}" srcOrd="1" destOrd="0" presId="urn:microsoft.com/office/officeart/2005/8/layout/hProcess7#1"/>
    <dgm:cxn modelId="{DA3E738F-E70F-4C2F-89CB-0A1007DBFE78}" type="presParOf" srcId="{1331B14C-D218-4524-A9D8-4FF1B3F97BB3}" destId="{8DBD7142-F7E6-476E-971D-B8AC80FD5B2B}" srcOrd="17" destOrd="0" presId="urn:microsoft.com/office/officeart/2005/8/layout/hProcess7#1"/>
    <dgm:cxn modelId="{D7FBE861-BA27-4335-94AF-AEEAE48DE3C1}" type="presParOf" srcId="{1331B14C-D218-4524-A9D8-4FF1B3F97BB3}" destId="{E06E0576-C5C4-478F-BAE3-2104741B66D5}" srcOrd="18" destOrd="0" presId="urn:microsoft.com/office/officeart/2005/8/layout/hProcess7#1"/>
    <dgm:cxn modelId="{A0CDBF93-DA5F-4859-817F-AC0398174004}" type="presParOf" srcId="{E06E0576-C5C4-478F-BAE3-2104741B66D5}" destId="{CF9E45F0-8649-4213-8363-8185F9ADA905}" srcOrd="0" destOrd="0" presId="urn:microsoft.com/office/officeart/2005/8/layout/hProcess7#1"/>
    <dgm:cxn modelId="{196AE7B7-A358-4859-8AA7-6A56226E4EFC}" type="presParOf" srcId="{E06E0576-C5C4-478F-BAE3-2104741B66D5}" destId="{453E3CEA-74BE-4DA7-8FEA-8CCFE9EE43B6}" srcOrd="1" destOrd="0" presId="urn:microsoft.com/office/officeart/2005/8/layout/hProcess7#1"/>
    <dgm:cxn modelId="{30C62BF0-83A5-43D9-8972-F685217B3E73}" type="presParOf" srcId="{E06E0576-C5C4-478F-BAE3-2104741B66D5}" destId="{6ECDD54C-5447-448C-9CF1-A33758749238}" srcOrd="2" destOrd="0" presId="urn:microsoft.com/office/officeart/2005/8/layout/hProcess7#1"/>
    <dgm:cxn modelId="{88B40B67-A563-4427-A621-A906E04EF541}" type="presParOf" srcId="{1331B14C-D218-4524-A9D8-4FF1B3F97BB3}" destId="{D9407EEE-8548-40FC-84FE-8A8499CB8B79}" srcOrd="19" destOrd="0" presId="urn:microsoft.com/office/officeart/2005/8/layout/hProcess7#1"/>
    <dgm:cxn modelId="{881B8EE2-7DD3-4B81-84FD-35FF2D13B3D3}" type="presParOf" srcId="{1331B14C-D218-4524-A9D8-4FF1B3F97BB3}" destId="{BE3EE6C1-D02B-4559-867B-2D4EF2ED1162}" srcOrd="20" destOrd="0" presId="urn:microsoft.com/office/officeart/2005/8/layout/hProcess7#1"/>
    <dgm:cxn modelId="{1504D875-F155-4EC6-A6CE-3096B556B774}" type="presParOf" srcId="{BE3EE6C1-D02B-4559-867B-2D4EF2ED1162}" destId="{FE92E5FD-79D5-42AA-AF23-E94D879B7736}" srcOrd="0" destOrd="0" presId="urn:microsoft.com/office/officeart/2005/8/layout/hProcess7#1"/>
    <dgm:cxn modelId="{6F6BBA88-ADC2-4959-8E72-FAFDE5538041}" type="presParOf" srcId="{BE3EE6C1-D02B-4559-867B-2D4EF2ED1162}" destId="{3666D6D9-104D-41CD-B29D-2FD8F0B15CA4}" srcOrd="1" destOrd="0" presId="urn:microsoft.com/office/officeart/2005/8/layout/hProcess7#1"/>
    <dgm:cxn modelId="{EC23C537-03F2-45FC-9F60-6F36F0B8386F}" type="presParOf" srcId="{1331B14C-D218-4524-A9D8-4FF1B3F97BB3}" destId="{3E026683-B7B1-459A-9FCA-55DB2D4D1A65}" srcOrd="21" destOrd="0" presId="urn:microsoft.com/office/officeart/2005/8/layout/hProcess7#1"/>
    <dgm:cxn modelId="{DFEF864F-64D7-45E2-B255-CF029227B743}" type="presParOf" srcId="{1331B14C-D218-4524-A9D8-4FF1B3F97BB3}" destId="{F6B7B711-F986-4061-BDBB-9AB1DCEA6A44}" srcOrd="22" destOrd="0" presId="urn:microsoft.com/office/officeart/2005/8/layout/hProcess7#1"/>
    <dgm:cxn modelId="{A3F8090F-9111-4E6C-B7FA-1B6F4FCB5F19}" type="presParOf" srcId="{F6B7B711-F986-4061-BDBB-9AB1DCEA6A44}" destId="{908AB371-F0D3-4EEF-B40A-BC36CC3BC90F}" srcOrd="0" destOrd="0" presId="urn:microsoft.com/office/officeart/2005/8/layout/hProcess7#1"/>
    <dgm:cxn modelId="{6A1A45DE-EF27-4B90-98A8-F58649CB3BC2}" type="presParOf" srcId="{F6B7B711-F986-4061-BDBB-9AB1DCEA6A44}" destId="{C4DAE34C-F96C-4875-84D1-03A68BE2AB0E}" srcOrd="1" destOrd="0" presId="urn:microsoft.com/office/officeart/2005/8/layout/hProcess7#1"/>
    <dgm:cxn modelId="{4EB10447-49B2-467F-B151-846C4C3D178D}" type="presParOf" srcId="{F6B7B711-F986-4061-BDBB-9AB1DCEA6A44}" destId="{F9ABDAA0-9702-4AB5-B68A-76D16E4B1A06}" srcOrd="2" destOrd="0" presId="urn:microsoft.com/office/officeart/2005/8/layout/hProcess7#1"/>
    <dgm:cxn modelId="{A3A1C58A-0F68-4BE4-A48D-0412D872C4BA}" type="presParOf" srcId="{1331B14C-D218-4524-A9D8-4FF1B3F97BB3}" destId="{E88C1E7C-07AC-46C7-A80A-21F2E9503BDF}" srcOrd="23" destOrd="0" presId="urn:microsoft.com/office/officeart/2005/8/layout/hProcess7#1"/>
    <dgm:cxn modelId="{3569DD4E-383D-4C8F-81E3-0D5501C56117}" type="presParOf" srcId="{1331B14C-D218-4524-A9D8-4FF1B3F97BB3}" destId="{A96F3CBC-6F8C-43A6-9F21-85B5F8F3F2A3}" srcOrd="24" destOrd="0" presId="urn:microsoft.com/office/officeart/2005/8/layout/hProcess7#1"/>
    <dgm:cxn modelId="{DE660CCD-27F6-4A92-A65A-6239D3CC73E0}" type="presParOf" srcId="{A96F3CBC-6F8C-43A6-9F21-85B5F8F3F2A3}" destId="{0B69CA0C-452A-4985-8F6A-2E84C88ECAE4}" srcOrd="0" destOrd="0" presId="urn:microsoft.com/office/officeart/2005/8/layout/hProcess7#1"/>
    <dgm:cxn modelId="{84CF73E1-91C8-41A1-8D3B-59076F2C3EA1}" type="presParOf" srcId="{A96F3CBC-6F8C-43A6-9F21-85B5F8F3F2A3}" destId="{C9154053-02DB-4AA2-9104-9983E3A371C2}" srcOrd="1" destOrd="0" presId="urn:microsoft.com/office/officeart/2005/8/layout/hProcess7#1"/>
  </dgm:cxnLst>
  <dgm:bg>
    <a:solidFill>
      <a:schemeClr val="accent3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B6DDC7-F9E8-4CDE-9452-7C841E6A17E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F60717-2115-410E-9B9B-72930975C351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Критическое мышление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C47DB2-FB22-4E4A-B426-DBA8A74B6E6E}" type="parTrans" cxnId="{B30FEE97-ADF2-4CDF-8BC6-5106A2F92142}">
      <dgm:prSet/>
      <dgm:spPr/>
      <dgm:t>
        <a:bodyPr/>
        <a:lstStyle/>
        <a:p>
          <a:endParaRPr lang="ru-RU"/>
        </a:p>
      </dgm:t>
    </dgm:pt>
    <dgm:pt modelId="{7CBDCAA9-4512-4A6D-A374-AB71EB818A68}" type="sibTrans" cxnId="{B30FEE97-ADF2-4CDF-8BC6-5106A2F92142}">
      <dgm:prSet/>
      <dgm:spPr/>
      <dgm:t>
        <a:bodyPr/>
        <a:lstStyle/>
        <a:p>
          <a:endParaRPr lang="ru-RU"/>
        </a:p>
      </dgm:t>
    </dgm:pt>
    <dgm:pt modelId="{D4EA30E5-8B93-47BB-82D4-2454D9F1ED21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1. Вызов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1CF3CB0D-F140-4174-934D-EEAF7ECA592E}" type="parTrans" cxnId="{273FE657-B0F8-46F9-9233-48B48E887080}">
      <dgm:prSet/>
      <dgm:spPr/>
      <dgm:t>
        <a:bodyPr/>
        <a:lstStyle/>
        <a:p>
          <a:endParaRPr lang="ru-RU"/>
        </a:p>
      </dgm:t>
    </dgm:pt>
    <dgm:pt modelId="{80AA257E-6103-41B6-8C70-CC5E67294728}" type="sibTrans" cxnId="{273FE657-B0F8-46F9-9233-48B48E887080}">
      <dgm:prSet/>
      <dgm:spPr/>
      <dgm:t>
        <a:bodyPr/>
        <a:lstStyle/>
        <a:p>
          <a:endParaRPr lang="ru-RU"/>
        </a:p>
      </dgm:t>
    </dgm:pt>
    <dgm:pt modelId="{A5CA1C47-966A-44BE-A137-C4C3F465462C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2. Осмысление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55B2DA6E-07F1-4B7D-8537-DCBC199D962C}" type="parTrans" cxnId="{7F830EBE-CEF1-4536-A919-71A7FA4F7F95}">
      <dgm:prSet/>
      <dgm:spPr/>
      <dgm:t>
        <a:bodyPr/>
        <a:lstStyle/>
        <a:p>
          <a:endParaRPr lang="ru-RU"/>
        </a:p>
      </dgm:t>
    </dgm:pt>
    <dgm:pt modelId="{FB6AE370-21F8-4948-91DF-EC9864E85AED}" type="sibTrans" cxnId="{7F830EBE-CEF1-4536-A919-71A7FA4F7F95}">
      <dgm:prSet/>
      <dgm:spPr/>
      <dgm:t>
        <a:bodyPr/>
        <a:lstStyle/>
        <a:p>
          <a:endParaRPr lang="ru-RU"/>
        </a:p>
      </dgm:t>
    </dgm:pt>
    <dgm:pt modelId="{3A426D9B-2876-4533-91F5-4A2FFF804A0E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3. Рефлексия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E7E3A412-139B-42F1-96CD-98BA5225BE13}" type="parTrans" cxnId="{8C5AB755-9A0C-4838-A080-071E56D06A34}">
      <dgm:prSet/>
      <dgm:spPr/>
      <dgm:t>
        <a:bodyPr/>
        <a:lstStyle/>
        <a:p>
          <a:endParaRPr lang="ru-RU"/>
        </a:p>
      </dgm:t>
    </dgm:pt>
    <dgm:pt modelId="{D5CB2A98-69E0-495C-9A5C-9FABAD08A015}" type="sibTrans" cxnId="{8C5AB755-9A0C-4838-A080-071E56D06A34}">
      <dgm:prSet/>
      <dgm:spPr/>
      <dgm:t>
        <a:bodyPr/>
        <a:lstStyle/>
        <a:p>
          <a:endParaRPr lang="ru-RU"/>
        </a:p>
      </dgm:t>
    </dgm:pt>
    <dgm:pt modelId="{1EF0469D-AB19-4D86-B757-D8424D811B24}" type="pres">
      <dgm:prSet presAssocID="{44B6DDC7-F9E8-4CDE-9452-7C841E6A17E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6CFEE3-006B-4424-A28B-84329F70225D}" type="pres">
      <dgm:prSet presAssocID="{65F60717-2115-410E-9B9B-72930975C351}" presName="centerShape" presStyleLbl="node0" presStyleIdx="0" presStyleCnt="1" custScaleX="126770" custScaleY="78208" custLinFactNeighborX="-6658" custLinFactNeighborY="-2866"/>
      <dgm:spPr/>
      <dgm:t>
        <a:bodyPr/>
        <a:lstStyle/>
        <a:p>
          <a:endParaRPr lang="ru-RU"/>
        </a:p>
      </dgm:t>
    </dgm:pt>
    <dgm:pt modelId="{3DE61D4D-A11A-456E-804F-580CBB48C3B2}" type="pres">
      <dgm:prSet presAssocID="{1CF3CB0D-F140-4174-934D-EEAF7ECA592E}" presName="Name9" presStyleLbl="parChTrans1D2" presStyleIdx="0" presStyleCnt="3"/>
      <dgm:spPr/>
      <dgm:t>
        <a:bodyPr/>
        <a:lstStyle/>
        <a:p>
          <a:endParaRPr lang="ru-RU"/>
        </a:p>
      </dgm:t>
    </dgm:pt>
    <dgm:pt modelId="{C0B1B9B7-18E9-4E90-96F8-3616DC5344EC}" type="pres">
      <dgm:prSet presAssocID="{1CF3CB0D-F140-4174-934D-EEAF7ECA592E}" presName="connTx" presStyleLbl="parChTrans1D2" presStyleIdx="0" presStyleCnt="3"/>
      <dgm:spPr/>
      <dgm:t>
        <a:bodyPr/>
        <a:lstStyle/>
        <a:p>
          <a:endParaRPr lang="ru-RU"/>
        </a:p>
      </dgm:t>
    </dgm:pt>
    <dgm:pt modelId="{21121098-CB6C-4925-ACF9-249A0FB9FA54}" type="pres">
      <dgm:prSet presAssocID="{D4EA30E5-8B93-47BB-82D4-2454D9F1ED21}" presName="node" presStyleLbl="node1" presStyleIdx="0" presStyleCnt="3" custScaleX="157339" custScaleY="38210" custRadScaleRad="131115" custRadScaleInc="-63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2A1B7-4D71-4A8D-817A-9A46C75C65BA}" type="pres">
      <dgm:prSet presAssocID="{55B2DA6E-07F1-4B7D-8537-DCBC199D962C}" presName="Name9" presStyleLbl="parChTrans1D2" presStyleIdx="1" presStyleCnt="3"/>
      <dgm:spPr/>
      <dgm:t>
        <a:bodyPr/>
        <a:lstStyle/>
        <a:p>
          <a:endParaRPr lang="ru-RU"/>
        </a:p>
      </dgm:t>
    </dgm:pt>
    <dgm:pt modelId="{114BBF26-0EF2-401F-BCB8-CA18169C96F2}" type="pres">
      <dgm:prSet presAssocID="{55B2DA6E-07F1-4B7D-8537-DCBC199D962C}" presName="connTx" presStyleLbl="parChTrans1D2" presStyleIdx="1" presStyleCnt="3"/>
      <dgm:spPr/>
      <dgm:t>
        <a:bodyPr/>
        <a:lstStyle/>
        <a:p>
          <a:endParaRPr lang="ru-RU"/>
        </a:p>
      </dgm:t>
    </dgm:pt>
    <dgm:pt modelId="{42DD7065-A882-4FF7-BE1D-CC5379DB8D6A}" type="pres">
      <dgm:prSet presAssocID="{A5CA1C47-966A-44BE-A137-C4C3F465462C}" presName="node" presStyleLbl="node1" presStyleIdx="1" presStyleCnt="3" custScaleX="158842" custScaleY="39379" custRadScaleRad="100773" custRadScaleInc="-37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B4BD4-E84B-4D5B-B69B-01C1808C7E41}" type="pres">
      <dgm:prSet presAssocID="{E7E3A412-139B-42F1-96CD-98BA5225BE13}" presName="Name9" presStyleLbl="parChTrans1D2" presStyleIdx="2" presStyleCnt="3"/>
      <dgm:spPr/>
      <dgm:t>
        <a:bodyPr/>
        <a:lstStyle/>
        <a:p>
          <a:endParaRPr lang="ru-RU"/>
        </a:p>
      </dgm:t>
    </dgm:pt>
    <dgm:pt modelId="{AF89D585-509D-4EF5-A767-49A27A261C35}" type="pres">
      <dgm:prSet presAssocID="{E7E3A412-139B-42F1-96CD-98BA5225BE13}" presName="connTx" presStyleLbl="parChTrans1D2" presStyleIdx="2" presStyleCnt="3"/>
      <dgm:spPr/>
      <dgm:t>
        <a:bodyPr/>
        <a:lstStyle/>
        <a:p>
          <a:endParaRPr lang="ru-RU"/>
        </a:p>
      </dgm:t>
    </dgm:pt>
    <dgm:pt modelId="{33B9C5DF-5536-4C1A-9C3F-A48146AA5BCC}" type="pres">
      <dgm:prSet presAssocID="{3A426D9B-2876-4533-91F5-4A2FFF804A0E}" presName="node" presStyleLbl="node1" presStyleIdx="2" presStyleCnt="3" custScaleX="134655" custScaleY="38384" custRadScaleRad="120439" custRadScaleInc="2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927B2A-70AB-4CBD-8BE2-75F9FB22CA14}" type="presOf" srcId="{D4EA30E5-8B93-47BB-82D4-2454D9F1ED21}" destId="{21121098-CB6C-4925-ACF9-249A0FB9FA54}" srcOrd="0" destOrd="0" presId="urn:microsoft.com/office/officeart/2005/8/layout/radial1"/>
    <dgm:cxn modelId="{BA205E84-CDDD-401D-BEA7-72DC2156A99C}" type="presOf" srcId="{E7E3A412-139B-42F1-96CD-98BA5225BE13}" destId="{AF89D585-509D-4EF5-A767-49A27A261C35}" srcOrd="1" destOrd="0" presId="urn:microsoft.com/office/officeart/2005/8/layout/radial1"/>
    <dgm:cxn modelId="{2C403A86-6600-4A3F-A1BD-1694F04B0EB7}" type="presOf" srcId="{44B6DDC7-F9E8-4CDE-9452-7C841E6A17E8}" destId="{1EF0469D-AB19-4D86-B757-D8424D811B24}" srcOrd="0" destOrd="0" presId="urn:microsoft.com/office/officeart/2005/8/layout/radial1"/>
    <dgm:cxn modelId="{7F830EBE-CEF1-4536-A919-71A7FA4F7F95}" srcId="{65F60717-2115-410E-9B9B-72930975C351}" destId="{A5CA1C47-966A-44BE-A137-C4C3F465462C}" srcOrd="1" destOrd="0" parTransId="{55B2DA6E-07F1-4B7D-8537-DCBC199D962C}" sibTransId="{FB6AE370-21F8-4948-91DF-EC9864E85AED}"/>
    <dgm:cxn modelId="{BF85225A-2D45-46FA-A53E-FD49D9B72486}" type="presOf" srcId="{1CF3CB0D-F140-4174-934D-EEAF7ECA592E}" destId="{C0B1B9B7-18E9-4E90-96F8-3616DC5344EC}" srcOrd="1" destOrd="0" presId="urn:microsoft.com/office/officeart/2005/8/layout/radial1"/>
    <dgm:cxn modelId="{70E854EE-373D-4ACB-AB4A-F3A8B9BDCAA8}" type="presOf" srcId="{65F60717-2115-410E-9B9B-72930975C351}" destId="{F76CFEE3-006B-4424-A28B-84329F70225D}" srcOrd="0" destOrd="0" presId="urn:microsoft.com/office/officeart/2005/8/layout/radial1"/>
    <dgm:cxn modelId="{60DBDBDA-8408-44F2-A4AC-02AAF3D0AB9E}" type="presOf" srcId="{A5CA1C47-966A-44BE-A137-C4C3F465462C}" destId="{42DD7065-A882-4FF7-BE1D-CC5379DB8D6A}" srcOrd="0" destOrd="0" presId="urn:microsoft.com/office/officeart/2005/8/layout/radial1"/>
    <dgm:cxn modelId="{C42BC32A-400E-46ED-A29C-4CB09180B6C5}" type="presOf" srcId="{1CF3CB0D-F140-4174-934D-EEAF7ECA592E}" destId="{3DE61D4D-A11A-456E-804F-580CBB48C3B2}" srcOrd="0" destOrd="0" presId="urn:microsoft.com/office/officeart/2005/8/layout/radial1"/>
    <dgm:cxn modelId="{74C305B3-C9B7-4EB1-B872-67EA10F0B161}" type="presOf" srcId="{55B2DA6E-07F1-4B7D-8537-DCBC199D962C}" destId="{85B2A1B7-4D71-4A8D-817A-9A46C75C65BA}" srcOrd="0" destOrd="0" presId="urn:microsoft.com/office/officeart/2005/8/layout/radial1"/>
    <dgm:cxn modelId="{679133F0-60C5-4BF3-8560-11A6F3A07C7D}" type="presOf" srcId="{3A426D9B-2876-4533-91F5-4A2FFF804A0E}" destId="{33B9C5DF-5536-4C1A-9C3F-A48146AA5BCC}" srcOrd="0" destOrd="0" presId="urn:microsoft.com/office/officeart/2005/8/layout/radial1"/>
    <dgm:cxn modelId="{B30FEE97-ADF2-4CDF-8BC6-5106A2F92142}" srcId="{44B6DDC7-F9E8-4CDE-9452-7C841E6A17E8}" destId="{65F60717-2115-410E-9B9B-72930975C351}" srcOrd="0" destOrd="0" parTransId="{3BC47DB2-FB22-4E4A-B426-DBA8A74B6E6E}" sibTransId="{7CBDCAA9-4512-4A6D-A374-AB71EB818A68}"/>
    <dgm:cxn modelId="{8C5AB755-9A0C-4838-A080-071E56D06A34}" srcId="{65F60717-2115-410E-9B9B-72930975C351}" destId="{3A426D9B-2876-4533-91F5-4A2FFF804A0E}" srcOrd="2" destOrd="0" parTransId="{E7E3A412-139B-42F1-96CD-98BA5225BE13}" sibTransId="{D5CB2A98-69E0-495C-9A5C-9FABAD08A015}"/>
    <dgm:cxn modelId="{DA86A169-076C-47FB-9272-BDCC33C1B3D5}" type="presOf" srcId="{E7E3A412-139B-42F1-96CD-98BA5225BE13}" destId="{76FB4BD4-E84B-4D5B-B69B-01C1808C7E41}" srcOrd="0" destOrd="0" presId="urn:microsoft.com/office/officeart/2005/8/layout/radial1"/>
    <dgm:cxn modelId="{06FB00C8-12EB-4031-99F6-9A94E6BBAA62}" type="presOf" srcId="{55B2DA6E-07F1-4B7D-8537-DCBC199D962C}" destId="{114BBF26-0EF2-401F-BCB8-CA18169C96F2}" srcOrd="1" destOrd="0" presId="urn:microsoft.com/office/officeart/2005/8/layout/radial1"/>
    <dgm:cxn modelId="{273FE657-B0F8-46F9-9233-48B48E887080}" srcId="{65F60717-2115-410E-9B9B-72930975C351}" destId="{D4EA30E5-8B93-47BB-82D4-2454D9F1ED21}" srcOrd="0" destOrd="0" parTransId="{1CF3CB0D-F140-4174-934D-EEAF7ECA592E}" sibTransId="{80AA257E-6103-41B6-8C70-CC5E67294728}"/>
    <dgm:cxn modelId="{45F17874-3FBB-4BB7-B0B1-82A0B618065C}" type="presParOf" srcId="{1EF0469D-AB19-4D86-B757-D8424D811B24}" destId="{F76CFEE3-006B-4424-A28B-84329F70225D}" srcOrd="0" destOrd="0" presId="urn:microsoft.com/office/officeart/2005/8/layout/radial1"/>
    <dgm:cxn modelId="{602BE8BC-E7BE-49FF-93E8-31858645A185}" type="presParOf" srcId="{1EF0469D-AB19-4D86-B757-D8424D811B24}" destId="{3DE61D4D-A11A-456E-804F-580CBB48C3B2}" srcOrd="1" destOrd="0" presId="urn:microsoft.com/office/officeart/2005/8/layout/radial1"/>
    <dgm:cxn modelId="{880BC219-F8FD-4DA0-A3F9-6DCA37E9A840}" type="presParOf" srcId="{3DE61D4D-A11A-456E-804F-580CBB48C3B2}" destId="{C0B1B9B7-18E9-4E90-96F8-3616DC5344EC}" srcOrd="0" destOrd="0" presId="urn:microsoft.com/office/officeart/2005/8/layout/radial1"/>
    <dgm:cxn modelId="{CCAFF724-B255-476D-8C35-2899CEA0B0D1}" type="presParOf" srcId="{1EF0469D-AB19-4D86-B757-D8424D811B24}" destId="{21121098-CB6C-4925-ACF9-249A0FB9FA54}" srcOrd="2" destOrd="0" presId="urn:microsoft.com/office/officeart/2005/8/layout/radial1"/>
    <dgm:cxn modelId="{A9B60866-E98F-4F84-95F8-B7C7252112E2}" type="presParOf" srcId="{1EF0469D-AB19-4D86-B757-D8424D811B24}" destId="{85B2A1B7-4D71-4A8D-817A-9A46C75C65BA}" srcOrd="3" destOrd="0" presId="urn:microsoft.com/office/officeart/2005/8/layout/radial1"/>
    <dgm:cxn modelId="{0E17BA14-4AB4-4614-B80D-250ABC6A8582}" type="presParOf" srcId="{85B2A1B7-4D71-4A8D-817A-9A46C75C65BA}" destId="{114BBF26-0EF2-401F-BCB8-CA18169C96F2}" srcOrd="0" destOrd="0" presId="urn:microsoft.com/office/officeart/2005/8/layout/radial1"/>
    <dgm:cxn modelId="{F38B440C-7693-4D4D-AD43-4F83BE3AD210}" type="presParOf" srcId="{1EF0469D-AB19-4D86-B757-D8424D811B24}" destId="{42DD7065-A882-4FF7-BE1D-CC5379DB8D6A}" srcOrd="4" destOrd="0" presId="urn:microsoft.com/office/officeart/2005/8/layout/radial1"/>
    <dgm:cxn modelId="{83366D5D-9AC2-4EB2-918A-A54D79543B84}" type="presParOf" srcId="{1EF0469D-AB19-4D86-B757-D8424D811B24}" destId="{76FB4BD4-E84B-4D5B-B69B-01C1808C7E41}" srcOrd="5" destOrd="0" presId="urn:microsoft.com/office/officeart/2005/8/layout/radial1"/>
    <dgm:cxn modelId="{F0E6B1D9-C820-4FD3-98D4-7B5383171AA9}" type="presParOf" srcId="{76FB4BD4-E84B-4D5B-B69B-01C1808C7E41}" destId="{AF89D585-509D-4EF5-A767-49A27A261C35}" srcOrd="0" destOrd="0" presId="urn:microsoft.com/office/officeart/2005/8/layout/radial1"/>
    <dgm:cxn modelId="{C8791368-1A9F-47FD-AA70-724F17BC9A6D}" type="presParOf" srcId="{1EF0469D-AB19-4D86-B757-D8424D811B24}" destId="{33B9C5DF-5536-4C1A-9C3F-A48146AA5BCC}" srcOrd="6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54658-89DE-48E6-A8DF-5C6E691DE371}">
      <dsp:nvSpPr>
        <dsp:cNvPr id="0" name=""/>
        <dsp:cNvSpPr/>
      </dsp:nvSpPr>
      <dsp:spPr>
        <a:xfrm>
          <a:off x="1568002" y="1220527"/>
          <a:ext cx="1703659" cy="170386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D3B2823-A87D-419F-A231-F35378B9D54E}">
      <dsp:nvSpPr>
        <dsp:cNvPr id="0" name=""/>
        <dsp:cNvSpPr/>
      </dsp:nvSpPr>
      <dsp:spPr>
        <a:xfrm>
          <a:off x="982685" y="1416573"/>
          <a:ext cx="2522340" cy="101282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Новые подходы</a:t>
          </a:r>
          <a:b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 в обучении</a:t>
          </a:r>
          <a:endParaRPr lang="ru-RU" sz="1200" b="1" kern="1200" dirty="0">
            <a:latin typeface="Новые подходы в обучении"/>
          </a:endParaRPr>
        </a:p>
      </dsp:txBody>
      <dsp:txXfrm>
        <a:off x="982685" y="1416573"/>
        <a:ext cx="2522340" cy="1012825"/>
      </dsp:txXfrm>
    </dsp:sp>
    <dsp:sp modelId="{45BE6769-7F25-4ACE-BB8D-5933586D8BD1}">
      <dsp:nvSpPr>
        <dsp:cNvPr id="0" name=""/>
        <dsp:cNvSpPr/>
      </dsp:nvSpPr>
      <dsp:spPr>
        <a:xfrm>
          <a:off x="3849481" y="1040407"/>
          <a:ext cx="1703659" cy="1703868"/>
        </a:xfrm>
        <a:prstGeom prst="ellipse">
          <a:avLst/>
        </a:prstGeom>
        <a:solidFill>
          <a:schemeClr val="accent5">
            <a:alpha val="50000"/>
            <a:hueOff val="1980616"/>
            <a:satOff val="-10087"/>
            <a:lumOff val="186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79EC261-B354-4BB0-AB52-72C90FDF2C40}">
      <dsp:nvSpPr>
        <dsp:cNvPr id="0" name=""/>
        <dsp:cNvSpPr/>
      </dsp:nvSpPr>
      <dsp:spPr>
        <a:xfrm>
          <a:off x="4509912" y="1160493"/>
          <a:ext cx="1845631" cy="114914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Оценивание для обучения и оценивание обучения</a:t>
          </a:r>
          <a:endParaRPr lang="ru-RU" sz="12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09912" y="1160493"/>
        <a:ext cx="1845631" cy="1149144"/>
      </dsp:txXfrm>
    </dsp:sp>
    <dsp:sp modelId="{637C0C1A-0E41-487B-9D4C-925C6ADAD5A6}">
      <dsp:nvSpPr>
        <dsp:cNvPr id="0" name=""/>
        <dsp:cNvSpPr/>
      </dsp:nvSpPr>
      <dsp:spPr>
        <a:xfrm>
          <a:off x="4029598" y="2301236"/>
          <a:ext cx="1703659" cy="1703868"/>
        </a:xfrm>
        <a:prstGeom prst="ellipse">
          <a:avLst/>
        </a:prstGeom>
        <a:solidFill>
          <a:schemeClr val="accent5">
            <a:alpha val="50000"/>
            <a:hueOff val="3961231"/>
            <a:satOff val="-20173"/>
            <a:lumOff val="372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92639F5-A65F-4A2D-8716-433F6F3D9CB0}">
      <dsp:nvSpPr>
        <dsp:cNvPr id="0" name=""/>
        <dsp:cNvSpPr/>
      </dsp:nvSpPr>
      <dsp:spPr>
        <a:xfrm>
          <a:off x="4870156" y="2481348"/>
          <a:ext cx="1810138" cy="122749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Использование ИКТ в обучении</a:t>
          </a:r>
          <a:endParaRPr lang="ru-RU" sz="12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70156" y="2481348"/>
        <a:ext cx="1810138" cy="1227495"/>
      </dsp:txXfrm>
    </dsp:sp>
    <dsp:sp modelId="{4E196489-F3DE-4FC4-8DC1-C08960D4C881}">
      <dsp:nvSpPr>
        <dsp:cNvPr id="0" name=""/>
        <dsp:cNvSpPr/>
      </dsp:nvSpPr>
      <dsp:spPr>
        <a:xfrm>
          <a:off x="3489254" y="3261868"/>
          <a:ext cx="1703659" cy="1703868"/>
        </a:xfrm>
        <a:prstGeom prst="ellipse">
          <a:avLst/>
        </a:prstGeom>
        <a:solidFill>
          <a:schemeClr val="accent5">
            <a:alpha val="50000"/>
            <a:hueOff val="5941847"/>
            <a:satOff val="-30260"/>
            <a:lumOff val="55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6AB7414-3265-4142-9CCF-07887803EC09}">
      <dsp:nvSpPr>
        <dsp:cNvPr id="0" name=""/>
        <dsp:cNvSpPr/>
      </dsp:nvSpPr>
      <dsp:spPr>
        <a:xfrm>
          <a:off x="4209727" y="3802215"/>
          <a:ext cx="1952110" cy="112302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Обучение талантливых и одаренных детей</a:t>
          </a:r>
          <a:endParaRPr lang="ru-RU" sz="12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09727" y="3802215"/>
        <a:ext cx="1952110" cy="1123028"/>
      </dsp:txXfrm>
    </dsp:sp>
    <dsp:sp modelId="{343BDE58-E36D-43C8-AC42-D3B2DA7FB482}">
      <dsp:nvSpPr>
        <dsp:cNvPr id="0" name=""/>
        <dsp:cNvSpPr/>
      </dsp:nvSpPr>
      <dsp:spPr>
        <a:xfrm>
          <a:off x="2168389" y="3381940"/>
          <a:ext cx="1703659" cy="1703868"/>
        </a:xfrm>
        <a:prstGeom prst="ellipse">
          <a:avLst/>
        </a:prstGeom>
        <a:solidFill>
          <a:schemeClr val="accent5">
            <a:alpha val="50000"/>
            <a:hueOff val="7922463"/>
            <a:satOff val="-40347"/>
            <a:lumOff val="745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3AF59D4-2F13-429B-A6DB-317E8E0B124B}">
      <dsp:nvSpPr>
        <dsp:cNvPr id="0" name=""/>
        <dsp:cNvSpPr/>
      </dsp:nvSpPr>
      <dsp:spPr>
        <a:xfrm>
          <a:off x="607365" y="3982337"/>
          <a:ext cx="3032798" cy="112302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Обучение в соответствии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с возрастными особенностями детей</a:t>
          </a:r>
          <a:endParaRPr lang="ru-RU" sz="12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7365" y="3982337"/>
        <a:ext cx="3032798" cy="1123028"/>
      </dsp:txXfrm>
    </dsp:sp>
    <dsp:sp modelId="{3FA1877C-2782-4E86-A881-25AB4C3CABB7}">
      <dsp:nvSpPr>
        <dsp:cNvPr id="0" name=""/>
        <dsp:cNvSpPr/>
      </dsp:nvSpPr>
      <dsp:spPr>
        <a:xfrm>
          <a:off x="1447917" y="2481352"/>
          <a:ext cx="1703659" cy="1703868"/>
        </a:xfrm>
        <a:prstGeom prst="ellipse">
          <a:avLst/>
        </a:prstGeom>
        <a:solidFill>
          <a:schemeClr val="accent5">
            <a:alpha val="50000"/>
            <a:hueOff val="9903078"/>
            <a:satOff val="-50433"/>
            <a:lumOff val="931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2EC5845-D3C1-4291-A9EB-1EF50C3A6FF3}">
      <dsp:nvSpPr>
        <dsp:cNvPr id="0" name=""/>
        <dsp:cNvSpPr/>
      </dsp:nvSpPr>
      <dsp:spPr>
        <a:xfrm>
          <a:off x="1387887" y="2601434"/>
          <a:ext cx="1810138" cy="122749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Управление лидерства в обучении</a:t>
          </a:r>
          <a:r>
            <a:rPr lang="ru-RU" sz="1200" b="1" kern="1200" dirty="0" smtClean="0">
              <a:latin typeface="Новые подходы в обучении"/>
            </a:rPr>
            <a:t> </a:t>
          </a:r>
          <a:endParaRPr lang="ru-RU" sz="12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87887" y="2601434"/>
        <a:ext cx="1810138" cy="1227495"/>
      </dsp:txXfrm>
    </dsp:sp>
    <dsp:sp modelId="{4590E2D1-E1B8-4B2B-956C-3F91A3FD9493}">
      <dsp:nvSpPr>
        <dsp:cNvPr id="0" name=""/>
        <dsp:cNvSpPr/>
      </dsp:nvSpPr>
      <dsp:spPr>
        <a:xfrm>
          <a:off x="2828824" y="560103"/>
          <a:ext cx="1703659" cy="1703868"/>
        </a:xfrm>
        <a:prstGeom prst="ellipse">
          <a:avLst/>
        </a:prstGeom>
        <a:solidFill>
          <a:schemeClr val="accent5">
            <a:alpha val="50000"/>
            <a:hueOff val="11883694"/>
            <a:satOff val="-60520"/>
            <a:lumOff val="1117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00C4D5A-2DE6-42FD-BBAD-4610E6DE10F0}">
      <dsp:nvSpPr>
        <dsp:cNvPr id="0" name=""/>
        <dsp:cNvSpPr/>
      </dsp:nvSpPr>
      <dsp:spPr>
        <a:xfrm>
          <a:off x="2708746" y="680185"/>
          <a:ext cx="1845631" cy="114914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u="sng" kern="1200" dirty="0" smtClean="0">
              <a:latin typeface="Times New Roman" pitchFamily="18" charset="0"/>
              <a:cs typeface="Times New Roman" pitchFamily="18" charset="0"/>
            </a:rPr>
            <a:t>Критическое мышление</a:t>
          </a:r>
          <a:endParaRPr lang="ru-RU" sz="1200" b="1" i="1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08746" y="680185"/>
        <a:ext cx="1845631" cy="1149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83CE7-1548-4341-A843-83A17E436C4B}">
      <dsp:nvSpPr>
        <dsp:cNvPr id="0" name=""/>
        <dsp:cNvSpPr/>
      </dsp:nvSpPr>
      <dsp:spPr>
        <a:xfrm>
          <a:off x="0" y="0"/>
          <a:ext cx="1218487" cy="5318143"/>
        </a:xfrm>
        <a:prstGeom prst="roundRect">
          <a:avLst>
            <a:gd name="adj" fmla="val 5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160020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Наблюдение</a:t>
          </a:r>
          <a:endParaRPr lang="ru-RU" sz="3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-2058590" y="2058590"/>
        <a:ext cx="4360877" cy="243697"/>
      </dsp:txXfrm>
    </dsp:sp>
    <dsp:sp modelId="{B1297C02-E471-43E5-BB06-44F5A5C9B860}">
      <dsp:nvSpPr>
        <dsp:cNvPr id="0" name=""/>
        <dsp:cNvSpPr/>
      </dsp:nvSpPr>
      <dsp:spPr>
        <a:xfrm>
          <a:off x="1273482" y="0"/>
          <a:ext cx="1218487" cy="5318143"/>
        </a:xfrm>
        <a:prstGeom prst="roundRect">
          <a:avLst>
            <a:gd name="adj" fmla="val 5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160020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Интерпретация</a:t>
          </a:r>
          <a:endParaRPr lang="ru-RU" sz="3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-785107" y="2058590"/>
        <a:ext cx="4360877" cy="243697"/>
      </dsp:txXfrm>
    </dsp:sp>
    <dsp:sp modelId="{79290DE1-FAD2-47E1-954E-A392533AB92F}">
      <dsp:nvSpPr>
        <dsp:cNvPr id="0" name=""/>
        <dsp:cNvSpPr/>
      </dsp:nvSpPr>
      <dsp:spPr>
        <a:xfrm rot="5400000">
          <a:off x="1146502" y="16002"/>
          <a:ext cx="214778" cy="1827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F1B65-B0E2-4C2B-A419-236D9D15BCCC}">
      <dsp:nvSpPr>
        <dsp:cNvPr id="0" name=""/>
        <dsp:cNvSpPr/>
      </dsp:nvSpPr>
      <dsp:spPr>
        <a:xfrm>
          <a:off x="2571769" y="0"/>
          <a:ext cx="1218487" cy="5316476"/>
        </a:xfrm>
        <a:prstGeom prst="roundRect">
          <a:avLst>
            <a:gd name="adj" fmla="val 5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160020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Анализ</a:t>
          </a:r>
          <a:endParaRPr lang="ru-RU" sz="3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513862" y="2057906"/>
        <a:ext cx="4359511" cy="243697"/>
      </dsp:txXfrm>
    </dsp:sp>
    <dsp:sp modelId="{F5B41EB8-DD58-4481-85B5-4FDA08503F94}">
      <dsp:nvSpPr>
        <dsp:cNvPr id="0" name=""/>
        <dsp:cNvSpPr/>
      </dsp:nvSpPr>
      <dsp:spPr>
        <a:xfrm rot="5400000">
          <a:off x="2422699" y="16002"/>
          <a:ext cx="214778" cy="1827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234752-3887-400B-96E5-9E9F4EEF7F65}">
      <dsp:nvSpPr>
        <dsp:cNvPr id="0" name=""/>
        <dsp:cNvSpPr/>
      </dsp:nvSpPr>
      <dsp:spPr>
        <a:xfrm>
          <a:off x="3786211" y="0"/>
          <a:ext cx="1218487" cy="5316462"/>
        </a:xfrm>
        <a:prstGeom prst="roundRect">
          <a:avLst>
            <a:gd name="adj" fmla="val 5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160020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Выводы</a:t>
          </a:r>
          <a:endParaRPr lang="ru-RU" sz="3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1728311" y="2057900"/>
        <a:ext cx="4359499" cy="243697"/>
      </dsp:txXfrm>
    </dsp:sp>
    <dsp:sp modelId="{8F2CE6EC-F467-48A6-8F5B-AF90D8D70EA4}">
      <dsp:nvSpPr>
        <dsp:cNvPr id="0" name=""/>
        <dsp:cNvSpPr/>
      </dsp:nvSpPr>
      <dsp:spPr>
        <a:xfrm rot="5400000">
          <a:off x="3698772" y="47739"/>
          <a:ext cx="214778" cy="1827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7B4927-1D79-471E-88A4-9BADC2AEE08C}">
      <dsp:nvSpPr>
        <dsp:cNvPr id="0" name=""/>
        <dsp:cNvSpPr/>
      </dsp:nvSpPr>
      <dsp:spPr>
        <a:xfrm>
          <a:off x="5102069" y="0"/>
          <a:ext cx="1218487" cy="5318143"/>
        </a:xfrm>
        <a:prstGeom prst="roundRect">
          <a:avLst>
            <a:gd name="adj" fmla="val 5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160020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Оценки</a:t>
          </a:r>
          <a:endParaRPr lang="ru-RU" sz="3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3043478" y="2058590"/>
        <a:ext cx="4360877" cy="243697"/>
      </dsp:txXfrm>
    </dsp:sp>
    <dsp:sp modelId="{875E6CE3-0D40-4600-BF58-DAF0A78B9EE3}">
      <dsp:nvSpPr>
        <dsp:cNvPr id="0" name=""/>
        <dsp:cNvSpPr/>
      </dsp:nvSpPr>
      <dsp:spPr>
        <a:xfrm rot="5400000">
          <a:off x="5030576" y="16002"/>
          <a:ext cx="214778" cy="1827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92E5FD-79D5-42AA-AF23-E94D879B7736}">
      <dsp:nvSpPr>
        <dsp:cNvPr id="0" name=""/>
        <dsp:cNvSpPr/>
      </dsp:nvSpPr>
      <dsp:spPr>
        <a:xfrm>
          <a:off x="6429416" y="0"/>
          <a:ext cx="1218487" cy="5318143"/>
        </a:xfrm>
        <a:prstGeom prst="roundRect">
          <a:avLst>
            <a:gd name="adj" fmla="val 5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160020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Объяснения</a:t>
          </a:r>
          <a:endParaRPr lang="ru-RU" sz="3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4370826" y="2058590"/>
        <a:ext cx="4360877" cy="243697"/>
      </dsp:txXfrm>
    </dsp:sp>
    <dsp:sp modelId="{453E3CEA-74BE-4DA7-8FEA-8CCFE9EE43B6}">
      <dsp:nvSpPr>
        <dsp:cNvPr id="0" name=""/>
        <dsp:cNvSpPr/>
      </dsp:nvSpPr>
      <dsp:spPr>
        <a:xfrm rot="5400000">
          <a:off x="6270540" y="47739"/>
          <a:ext cx="214778" cy="1827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69CA0C-452A-4985-8F6A-2E84C88ECAE4}">
      <dsp:nvSpPr>
        <dsp:cNvPr id="0" name=""/>
        <dsp:cNvSpPr/>
      </dsp:nvSpPr>
      <dsp:spPr>
        <a:xfrm>
          <a:off x="7568349" y="0"/>
          <a:ext cx="1218487" cy="5318143"/>
        </a:xfrm>
        <a:prstGeom prst="roundRect">
          <a:avLst>
            <a:gd name="adj" fmla="val 5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160020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Метопознание</a:t>
          </a:r>
          <a:endParaRPr lang="ru-RU" sz="3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6200000">
        <a:off x="5509759" y="2058590"/>
        <a:ext cx="4360877" cy="243697"/>
      </dsp:txXfrm>
    </dsp:sp>
    <dsp:sp modelId="{C4DAE34C-F96C-4875-84D1-03A68BE2AB0E}">
      <dsp:nvSpPr>
        <dsp:cNvPr id="0" name=""/>
        <dsp:cNvSpPr/>
      </dsp:nvSpPr>
      <dsp:spPr>
        <a:xfrm rot="5400000">
          <a:off x="7556425" y="47739"/>
          <a:ext cx="214778" cy="1827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CFEE3-006B-4424-A28B-84329F70225D}">
      <dsp:nvSpPr>
        <dsp:cNvPr id="0" name=""/>
        <dsp:cNvSpPr/>
      </dsp:nvSpPr>
      <dsp:spPr>
        <a:xfrm>
          <a:off x="2501207" y="2712007"/>
          <a:ext cx="2555686" cy="1576675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Критическое мышление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75479" y="2942906"/>
        <a:ext cx="1807142" cy="1114877"/>
      </dsp:txXfrm>
    </dsp:sp>
    <dsp:sp modelId="{3DE61D4D-A11A-456E-804F-580CBB48C3B2}">
      <dsp:nvSpPr>
        <dsp:cNvPr id="0" name=""/>
        <dsp:cNvSpPr/>
      </dsp:nvSpPr>
      <dsp:spPr>
        <a:xfrm rot="14129216">
          <a:off x="1891720" y="2023046"/>
          <a:ext cx="1772380" cy="42686"/>
        </a:xfrm>
        <a:custGeom>
          <a:avLst/>
          <a:gdLst/>
          <a:ahLst/>
          <a:cxnLst/>
          <a:rect l="0" t="0" r="0" b="0"/>
          <a:pathLst>
            <a:path>
              <a:moveTo>
                <a:pt x="0" y="21343"/>
              </a:moveTo>
              <a:lnTo>
                <a:pt x="1772380" y="213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2733601" y="2000079"/>
        <a:ext cx="88619" cy="88619"/>
      </dsp:txXfrm>
    </dsp:sp>
    <dsp:sp modelId="{21121098-CB6C-4925-ACF9-249A0FB9FA54}">
      <dsp:nvSpPr>
        <dsp:cNvPr id="0" name=""/>
        <dsp:cNvSpPr/>
      </dsp:nvSpPr>
      <dsp:spPr>
        <a:xfrm>
          <a:off x="428597" y="549117"/>
          <a:ext cx="3171958" cy="770314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1. Вызов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93119" y="661927"/>
        <a:ext cx="2242914" cy="544694"/>
      </dsp:txXfrm>
    </dsp:sp>
    <dsp:sp modelId="{85B2A1B7-4D71-4A8D-817A-9A46C75C65BA}">
      <dsp:nvSpPr>
        <dsp:cNvPr id="0" name=""/>
        <dsp:cNvSpPr/>
      </dsp:nvSpPr>
      <dsp:spPr>
        <a:xfrm rot="560931">
          <a:off x="5010963" y="3715597"/>
          <a:ext cx="410421" cy="42686"/>
        </a:xfrm>
        <a:custGeom>
          <a:avLst/>
          <a:gdLst/>
          <a:ahLst/>
          <a:cxnLst/>
          <a:rect l="0" t="0" r="0" b="0"/>
          <a:pathLst>
            <a:path>
              <a:moveTo>
                <a:pt x="0" y="21343"/>
              </a:moveTo>
              <a:lnTo>
                <a:pt x="410421" y="213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05913" y="3726680"/>
        <a:ext cx="20521" cy="20521"/>
      </dsp:txXfrm>
    </dsp:sp>
    <dsp:sp modelId="{42DD7065-A882-4FF7-BE1D-CC5379DB8D6A}">
      <dsp:nvSpPr>
        <dsp:cNvPr id="0" name=""/>
        <dsp:cNvSpPr/>
      </dsp:nvSpPr>
      <dsp:spPr>
        <a:xfrm>
          <a:off x="5151345" y="3592924"/>
          <a:ext cx="3202259" cy="793881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2. Осмысление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20305" y="3709185"/>
        <a:ext cx="2264339" cy="561359"/>
      </dsp:txXfrm>
    </dsp:sp>
    <dsp:sp modelId="{76FB4BD4-E84B-4D5B-B69B-01C1808C7E41}">
      <dsp:nvSpPr>
        <dsp:cNvPr id="0" name=""/>
        <dsp:cNvSpPr/>
      </dsp:nvSpPr>
      <dsp:spPr>
        <a:xfrm rot="8721827">
          <a:off x="1761697" y="4430613"/>
          <a:ext cx="1279553" cy="42686"/>
        </a:xfrm>
        <a:custGeom>
          <a:avLst/>
          <a:gdLst/>
          <a:ahLst/>
          <a:cxnLst/>
          <a:rect l="0" t="0" r="0" b="0"/>
          <a:pathLst>
            <a:path>
              <a:moveTo>
                <a:pt x="0" y="21343"/>
              </a:moveTo>
              <a:lnTo>
                <a:pt x="1279553" y="213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369485" y="4419967"/>
        <a:ext cx="63977" cy="63977"/>
      </dsp:txXfrm>
    </dsp:sp>
    <dsp:sp modelId="{33B9C5DF-5536-4C1A-9C3F-A48146AA5BCC}">
      <dsp:nvSpPr>
        <dsp:cNvPr id="0" name=""/>
        <dsp:cNvSpPr/>
      </dsp:nvSpPr>
      <dsp:spPr>
        <a:xfrm>
          <a:off x="4" y="4786328"/>
          <a:ext cx="2714648" cy="773822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3. Рефлексия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7555" y="4899652"/>
        <a:ext cx="1919546" cy="547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CBAC5-5EF1-4B62-8CEA-446404B9E3FE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0C412-CB5B-44D7-AB83-6A7888CF61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627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B90A1-0B75-4682-A738-6F8A4C5E7AD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342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3474C-6BDB-47D7-82C7-EE1E12AC8EB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277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B90A1-0B75-4682-A738-6F8A4C5E7AD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037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565D-1C6C-44BC-ACB7-8C8010D8451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551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&#1080;&#1085;&#1089;&#1090;&#1088;&#1091;&#1084;&#1077;&#1085;&#1090;&#1099;.ppt" TargetMode="External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1074;&#1086;&#1087;&#1088;&#1086;&#1089;.ppt" TargetMode="External"/><Relationship Id="rId11" Type="http://schemas.openxmlformats.org/officeDocument/2006/relationships/image" Target="../media/image27.jpeg"/><Relationship Id="rId5" Type="http://schemas.openxmlformats.org/officeDocument/2006/relationships/image" Target="../media/image23.jpeg"/><Relationship Id="rId10" Type="http://schemas.openxmlformats.org/officeDocument/2006/relationships/hyperlink" Target="&#1082;&#1084;.ppt" TargetMode="External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0;&#1083;&#1086;&#1078;&#1077;&#1085;&#1080;&#1077;%20-%20&#1092;&#1080;&#1083;&#1100;&#1084;%20&#1089;%20&#1080;&#1089;&#1087;&#1086;&#1083;&#1100;&#1079;&#1086;&#1074;&#1072;&#1085;&#1080;&#1077;&#1084;%20&#1084;&#1091;&#1079;&#1099;&#1082;&#1080;%20-%20&#1042;&#1072;&#1083;&#1100;&#1089;%20&#1080;&#1079;%20&#1092;&#1080;&#1083;&#1100;&#1084;&#1072;%20&#1052;&#1086;&#1081;%20&#1083;&#1072;&#1089;&#1082;&#1086;&#1074;&#1099;&#1081;%20&#1080;%20&#1085;&#1077;&#1078;&#1085;&#1099;&#1081;%20&#1079;&#1074;&#1077;&#1088;&#1100;,%20&#1082;&#1086;&#1084;&#1087;&#1086;&#1079;&#1080;&#1090;&#1086;&#1088;%20&#1045;&#1074;&#1075;&#1077;&#1085;&#1080;&#1081;%20&#1044;&#1086;&#1075;&#1072;.wm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75" y="1562100"/>
            <a:ext cx="6096000" cy="457200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0"/>
            <a:ext cx="8858250" cy="67341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07704" y="1052736"/>
            <a:ext cx="5544616" cy="31683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ПОЗНАВАТЕЛЬНОЙ ДЕЯТЕЛЬНОСТИ ПРИ ИЗУЧЕНИИ УЧЕБНОГО ПРЕДМЕТА В ПРОФИЛЬНОМ КЛАССЕ И ПРИ ДОПРОФИЛЬНОЙ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ПОДГОТОВКЕ</a:t>
            </a:r>
          </a:p>
          <a:p>
            <a:pPr algn="ctr"/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Брайчук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 С.Ф.</a:t>
            </a:r>
            <a:endParaRPr lang="ru-RU" dirty="0">
              <a:ln w="0"/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536736">
            <a:off x="1763688" y="3848100"/>
            <a:ext cx="2496385" cy="1866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921433" y="3590180"/>
            <a:ext cx="471721" cy="7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5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Используемые приемы </a:t>
            </a:r>
            <a:r>
              <a:rPr lang="ru-RU" sz="3200" b="1" dirty="0">
                <a:solidFill>
                  <a:prstClr val="black"/>
                </a:solidFill>
                <a:effectLst/>
                <a:ea typeface="+mn-ea"/>
                <a:cs typeface="+mn-cs"/>
              </a:rPr>
              <a:t>технологии развития критического мышления на уроках истории и обществоведения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8550" y="4667627"/>
            <a:ext cx="3009900" cy="2247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048" y="1590774"/>
            <a:ext cx="3724275" cy="27908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608" y="1988840"/>
            <a:ext cx="3154413" cy="42834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737834" flipH="1">
            <a:off x="2671179" y="1647507"/>
            <a:ext cx="327705" cy="5386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737834" flipH="1">
            <a:off x="6854332" y="1391452"/>
            <a:ext cx="327705" cy="5386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737834" flipH="1">
            <a:off x="6919648" y="4416864"/>
            <a:ext cx="327705" cy="5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63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0" y="0"/>
          <a:ext cx="8501090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15074" y="428604"/>
            <a:ext cx="29289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«Мозговой штурм»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«Тонкие и толстые вопросы»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Кластер, ментальные карты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86446" y="5072074"/>
            <a:ext cx="3143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Чтение с пометками – поиск ответов,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заполнение таблиц,  кластеров,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составление тестов.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42844" y="3643314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Схема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Фишбоун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или «Рыбий скелет»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28926" y="5143512"/>
            <a:ext cx="27860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«Незаконченные предложения»,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«Светофор»,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«Лестница Успеха»,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«20 человечков».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8662" y="0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Применение КМ на уроках истории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0945" y="428603"/>
            <a:ext cx="2748719" cy="23290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080" y="1161791"/>
            <a:ext cx="1696633" cy="2303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48090" y="1905931"/>
            <a:ext cx="2119771" cy="1679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4624"/>
            <a:ext cx="809119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3748">
            <a:off x="3732951" y="2448641"/>
            <a:ext cx="2903394" cy="24228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614">
            <a:off x="5580112" y="476672"/>
            <a:ext cx="2943109" cy="2207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7571">
            <a:off x="1298828" y="3613867"/>
            <a:ext cx="2195137" cy="292494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3111">
            <a:off x="5470222" y="4272794"/>
            <a:ext cx="3327566" cy="2495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6261" y="6237871"/>
            <a:ext cx="3662301" cy="58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49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8215338" cy="642918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Методы и приёмы технологии критического мышления</a:t>
            </a:r>
            <a:endParaRPr lang="ru-RU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1538" y="642918"/>
            <a:ext cx="8072462" cy="5954434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мозговой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штурм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приём «корзина идей, понятий, имён»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синквейна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кластер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приём ЗХУ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Фишбоун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“толстых и тонких вопросов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ишбоун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Инсерт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понятийно-терминологическая карта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«Верные и неверные утверждения"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Прием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Чтение с остановками»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т.д.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«Ромашка вопросов»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«Шесть шляп мышления» </a:t>
            </a:r>
          </a:p>
        </p:txBody>
      </p:sp>
      <p:pic>
        <p:nvPicPr>
          <p:cNvPr id="8" name="Picture 13" descr="whitehat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167638">
            <a:off x="502124" y="5793186"/>
            <a:ext cx="936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yellowha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25820">
            <a:off x="26366" y="3953948"/>
            <a:ext cx="1009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redhat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02062">
            <a:off x="165935" y="2880556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greenha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469554">
            <a:off x="-20401" y="4986962"/>
            <a:ext cx="10080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blackhat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94838">
            <a:off x="95205" y="462047"/>
            <a:ext cx="10144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bluehat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27353">
            <a:off x="133164" y="1673381"/>
            <a:ext cx="129698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275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274638"/>
            <a:ext cx="5576134" cy="43971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857232"/>
            <a:ext cx="6147638" cy="600076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/>
              <a:t>Синквейн</a:t>
            </a:r>
            <a:r>
              <a:rPr lang="ru-RU" b="1" dirty="0"/>
              <a:t> (пятистишие)</a:t>
            </a:r>
            <a:r>
              <a:rPr lang="ru-RU" dirty="0"/>
              <a:t> - это нерифмованное стихотворение, состоящее из пяти строк, используется как дидактический прием на этапе рефлексии. </a:t>
            </a:r>
          </a:p>
          <a:p>
            <a:r>
              <a:rPr lang="ru-RU" dirty="0"/>
              <a:t> </a:t>
            </a:r>
            <a:r>
              <a:rPr lang="ru-RU" b="1" dirty="0"/>
              <a:t>1. первая строка </a:t>
            </a:r>
            <a:r>
              <a:rPr lang="ru-RU" dirty="0"/>
              <a:t>– тема стихотворения, выраженная одним словом, обычно именем существительным; </a:t>
            </a:r>
          </a:p>
          <a:p>
            <a:r>
              <a:rPr lang="ru-RU" dirty="0"/>
              <a:t> </a:t>
            </a:r>
            <a:r>
              <a:rPr lang="ru-RU" b="1" dirty="0"/>
              <a:t>2. вторая строка </a:t>
            </a:r>
            <a:r>
              <a:rPr lang="ru-RU" dirty="0"/>
              <a:t>– описание темы в двух словах, как правило, именами прилагательными; </a:t>
            </a:r>
          </a:p>
          <a:p>
            <a:r>
              <a:rPr lang="ru-RU" dirty="0"/>
              <a:t> </a:t>
            </a:r>
            <a:r>
              <a:rPr lang="ru-RU" b="1" dirty="0"/>
              <a:t>3. третья строка </a:t>
            </a:r>
            <a:r>
              <a:rPr lang="ru-RU" dirty="0"/>
              <a:t>– описание действия в рамках этой темы тремя словами, обычно глаголами; </a:t>
            </a:r>
          </a:p>
          <a:p>
            <a:r>
              <a:rPr lang="ru-RU" b="1" dirty="0"/>
              <a:t> 4. четвертая строка </a:t>
            </a:r>
            <a:r>
              <a:rPr lang="ru-RU" dirty="0"/>
              <a:t>– фраза из четырёх слов, выражающая отношение автора к данной теме; </a:t>
            </a:r>
          </a:p>
          <a:p>
            <a:r>
              <a:rPr lang="ru-RU" dirty="0"/>
              <a:t> </a:t>
            </a:r>
            <a:r>
              <a:rPr lang="ru-RU" b="1" dirty="0"/>
              <a:t>5. пятая строка </a:t>
            </a:r>
            <a:r>
              <a:rPr lang="ru-RU" dirty="0"/>
              <a:t>– одно слово – синоним к первому, на эмоционально-образном или философско-обобщенном уровне повторяющее суть темы.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48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КЛАСТЕР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1934" y="857232"/>
            <a:ext cx="4861754" cy="600076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Кластер (гроздь):</a:t>
            </a:r>
            <a:r>
              <a:rPr lang="ru-RU" dirty="0"/>
              <a:t> предполагает выделение смысловых единиц текста и его графическое оформление в виде грозди.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ru-RU" b="1" dirty="0" smtClean="0">
                <a:solidFill>
                  <a:schemeClr val="tx2"/>
                </a:solidFill>
              </a:rPr>
              <a:t>     Важно в тексте, с которым работаешь: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b="1" dirty="0" smtClean="0"/>
              <a:t>Выделить главную смысловую единицу в виде ключевого слова или словосочетания (тема).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b="1" dirty="0" smtClean="0"/>
              <a:t>Выделить связанные с ключевым словом смысловые единицы (категорий информации).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b="1" dirty="0" smtClean="0"/>
              <a:t>Конкретизировать категории мнениями и фактами, которые содержаться в осваиваемой информации.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3777877" cy="28272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59" y="3356992"/>
            <a:ext cx="3945930" cy="292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8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07166" y="1000109"/>
            <a:ext cx="6836799" cy="5599130"/>
            <a:chOff x="3141" y="9122"/>
            <a:chExt cx="6480" cy="5220"/>
          </a:xfrm>
        </p:grpSpPr>
        <p:sp>
          <p:nvSpPr>
            <p:cNvPr id="17412" name="Oval 3"/>
            <p:cNvSpPr>
              <a:spLocks noChangeArrowheads="1"/>
            </p:cNvSpPr>
            <p:nvPr/>
          </p:nvSpPr>
          <p:spPr bwMode="auto">
            <a:xfrm>
              <a:off x="5481" y="11225"/>
              <a:ext cx="1800" cy="90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 dirty="0" smtClean="0">
                  <a:latin typeface="Arial" charset="0"/>
                </a:rPr>
                <a:t>Ислам</a:t>
              </a:r>
              <a:endParaRPr lang="ru-RU" sz="1400" b="1" dirty="0">
                <a:latin typeface="Arial" charset="0"/>
              </a:endParaRPr>
            </a:p>
            <a:p>
              <a:pPr algn="ctr"/>
              <a:endParaRPr lang="ru-RU" sz="1400" b="1" dirty="0">
                <a:latin typeface="Arial" charset="0"/>
              </a:endParaRPr>
            </a:p>
          </p:txBody>
        </p:sp>
        <p:sp>
          <p:nvSpPr>
            <p:cNvPr id="17413" name="Oval 4"/>
            <p:cNvSpPr>
              <a:spLocks noChangeArrowheads="1"/>
            </p:cNvSpPr>
            <p:nvPr/>
          </p:nvSpPr>
          <p:spPr bwMode="auto">
            <a:xfrm>
              <a:off x="3141" y="9965"/>
              <a:ext cx="2160" cy="54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 dirty="0" smtClean="0">
                  <a:latin typeface="Arial" charset="0"/>
                </a:rPr>
                <a:t>Время появления</a:t>
              </a:r>
              <a:endParaRPr lang="ru-RU" sz="1400" b="1" dirty="0">
                <a:latin typeface="Arial" charset="0"/>
              </a:endParaRPr>
            </a:p>
          </p:txBody>
        </p:sp>
        <p:sp>
          <p:nvSpPr>
            <p:cNvPr id="17414" name="Oval 5"/>
            <p:cNvSpPr>
              <a:spLocks noChangeArrowheads="1"/>
            </p:cNvSpPr>
            <p:nvPr/>
          </p:nvSpPr>
          <p:spPr bwMode="auto">
            <a:xfrm>
              <a:off x="3141" y="12845"/>
              <a:ext cx="2160" cy="54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 dirty="0" smtClean="0">
                  <a:latin typeface="Arial" charset="0"/>
                </a:rPr>
                <a:t>Основатель</a:t>
              </a:r>
              <a:endParaRPr lang="ru-RU" sz="1400" b="1" dirty="0">
                <a:latin typeface="Arial" charset="0"/>
              </a:endParaRPr>
            </a:p>
          </p:txBody>
        </p:sp>
        <p:sp>
          <p:nvSpPr>
            <p:cNvPr id="17415" name="Oval 6"/>
            <p:cNvSpPr>
              <a:spLocks noChangeArrowheads="1"/>
            </p:cNvSpPr>
            <p:nvPr/>
          </p:nvSpPr>
          <p:spPr bwMode="auto">
            <a:xfrm>
              <a:off x="7461" y="12845"/>
              <a:ext cx="2160" cy="54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 dirty="0" smtClean="0">
                  <a:latin typeface="Arial" charset="0"/>
                </a:rPr>
                <a:t>5 столпов </a:t>
              </a:r>
              <a:endParaRPr lang="ru-RU" sz="1400" b="1" dirty="0">
                <a:latin typeface="Arial" charset="0"/>
              </a:endParaRPr>
            </a:p>
          </p:txBody>
        </p:sp>
        <p:sp>
          <p:nvSpPr>
            <p:cNvPr id="17416" name="Oval 7"/>
            <p:cNvSpPr>
              <a:spLocks noChangeArrowheads="1"/>
            </p:cNvSpPr>
            <p:nvPr/>
          </p:nvSpPr>
          <p:spPr bwMode="auto">
            <a:xfrm>
              <a:off x="7101" y="9965"/>
              <a:ext cx="2160" cy="54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400" b="1" dirty="0" smtClean="0">
                  <a:latin typeface="Arial" charset="0"/>
                </a:rPr>
                <a:t>Территория</a:t>
              </a:r>
              <a:endParaRPr lang="ru-RU" sz="1400" b="1" dirty="0">
                <a:latin typeface="Arial" charset="0"/>
              </a:endParaRPr>
            </a:p>
          </p:txBody>
        </p:sp>
        <p:sp>
          <p:nvSpPr>
            <p:cNvPr id="17420" name="Oval 11"/>
            <p:cNvSpPr>
              <a:spLocks noChangeArrowheads="1"/>
            </p:cNvSpPr>
            <p:nvPr/>
          </p:nvSpPr>
          <p:spPr bwMode="auto">
            <a:xfrm>
              <a:off x="3141" y="13622"/>
              <a:ext cx="540" cy="5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1" name="Oval 12"/>
            <p:cNvSpPr>
              <a:spLocks noChangeArrowheads="1"/>
            </p:cNvSpPr>
            <p:nvPr/>
          </p:nvSpPr>
          <p:spPr bwMode="auto">
            <a:xfrm>
              <a:off x="7251" y="13498"/>
              <a:ext cx="540" cy="5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2" name="Oval 13"/>
            <p:cNvSpPr>
              <a:spLocks noChangeArrowheads="1"/>
            </p:cNvSpPr>
            <p:nvPr/>
          </p:nvSpPr>
          <p:spPr bwMode="auto">
            <a:xfrm>
              <a:off x="6741" y="13082"/>
              <a:ext cx="540" cy="5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3" name="Oval 14"/>
            <p:cNvSpPr>
              <a:spLocks noChangeArrowheads="1"/>
            </p:cNvSpPr>
            <p:nvPr/>
          </p:nvSpPr>
          <p:spPr bwMode="auto">
            <a:xfrm>
              <a:off x="8541" y="13802"/>
              <a:ext cx="540" cy="5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5" name="Oval 16"/>
            <p:cNvSpPr>
              <a:spLocks noChangeArrowheads="1"/>
            </p:cNvSpPr>
            <p:nvPr/>
          </p:nvSpPr>
          <p:spPr bwMode="auto">
            <a:xfrm>
              <a:off x="5841" y="10202"/>
              <a:ext cx="540" cy="5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7" name="Oval 18"/>
            <p:cNvSpPr>
              <a:spLocks noChangeArrowheads="1"/>
            </p:cNvSpPr>
            <p:nvPr/>
          </p:nvSpPr>
          <p:spPr bwMode="auto">
            <a:xfrm>
              <a:off x="8901" y="9122"/>
              <a:ext cx="540" cy="5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9" name="Line 20"/>
            <p:cNvSpPr>
              <a:spLocks noChangeShapeType="1"/>
            </p:cNvSpPr>
            <p:nvPr/>
          </p:nvSpPr>
          <p:spPr bwMode="auto">
            <a:xfrm>
              <a:off x="5121" y="10382"/>
              <a:ext cx="90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0" name="Line 21"/>
            <p:cNvSpPr>
              <a:spLocks noChangeShapeType="1"/>
            </p:cNvSpPr>
            <p:nvPr/>
          </p:nvSpPr>
          <p:spPr bwMode="auto">
            <a:xfrm flipH="1">
              <a:off x="6741" y="10382"/>
              <a:ext cx="54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1" name="Line 22"/>
            <p:cNvSpPr>
              <a:spLocks noChangeShapeType="1"/>
            </p:cNvSpPr>
            <p:nvPr/>
          </p:nvSpPr>
          <p:spPr bwMode="auto">
            <a:xfrm>
              <a:off x="7101" y="12002"/>
              <a:ext cx="108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2" name="Line 23"/>
            <p:cNvSpPr>
              <a:spLocks noChangeShapeType="1"/>
            </p:cNvSpPr>
            <p:nvPr/>
          </p:nvSpPr>
          <p:spPr bwMode="auto">
            <a:xfrm flipH="1">
              <a:off x="4761" y="12002"/>
              <a:ext cx="108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6" name="Line 27"/>
            <p:cNvSpPr>
              <a:spLocks noChangeShapeType="1"/>
            </p:cNvSpPr>
            <p:nvPr/>
          </p:nvSpPr>
          <p:spPr bwMode="auto">
            <a:xfrm>
              <a:off x="5301" y="10202"/>
              <a:ext cx="54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8" name="Line 29"/>
            <p:cNvSpPr>
              <a:spLocks noChangeShapeType="1"/>
            </p:cNvSpPr>
            <p:nvPr/>
          </p:nvSpPr>
          <p:spPr bwMode="auto">
            <a:xfrm flipH="1">
              <a:off x="8901" y="9662"/>
              <a:ext cx="1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0" name="Line 31"/>
            <p:cNvSpPr>
              <a:spLocks noChangeShapeType="1"/>
            </p:cNvSpPr>
            <p:nvPr/>
          </p:nvSpPr>
          <p:spPr bwMode="auto">
            <a:xfrm flipH="1">
              <a:off x="3291" y="13292"/>
              <a:ext cx="18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1" name="Line 32"/>
            <p:cNvSpPr>
              <a:spLocks noChangeShapeType="1"/>
            </p:cNvSpPr>
            <p:nvPr/>
          </p:nvSpPr>
          <p:spPr bwMode="auto">
            <a:xfrm flipV="1">
              <a:off x="7281" y="13082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2" name="Line 33"/>
            <p:cNvSpPr>
              <a:spLocks noChangeShapeType="1"/>
            </p:cNvSpPr>
            <p:nvPr/>
          </p:nvSpPr>
          <p:spPr bwMode="auto">
            <a:xfrm flipV="1">
              <a:off x="7657" y="1335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43" name="Line 34"/>
            <p:cNvSpPr>
              <a:spLocks noChangeShapeType="1"/>
            </p:cNvSpPr>
            <p:nvPr/>
          </p:nvSpPr>
          <p:spPr bwMode="auto">
            <a:xfrm>
              <a:off x="8811" y="13427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11" name="AutoShape 36"/>
          <p:cNvSpPr>
            <a:spLocks noGrp="1" noChangeArrowheads="1"/>
          </p:cNvSpPr>
          <p:nvPr>
            <p:ph type="title"/>
          </p:nvPr>
        </p:nvSpPr>
        <p:spPr>
          <a:prstGeom prst="roundRect">
            <a:avLst>
              <a:gd name="adj" fmla="val 21667"/>
            </a:avLst>
          </a:prstGeom>
          <a:noFill/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Составить кластер по теме: «Религия»</a:t>
            </a:r>
            <a:endParaRPr lang="ru-RU" sz="3600" dirty="0" smtClean="0">
              <a:solidFill>
                <a:srgbClr val="0070C0"/>
              </a:solidFill>
            </a:endParaRPr>
          </a:p>
        </p:txBody>
      </p:sp>
      <p:sp>
        <p:nvSpPr>
          <p:cNvPr id="37" name="Oval 14"/>
          <p:cNvSpPr>
            <a:spLocks noChangeArrowheads="1"/>
          </p:cNvSpPr>
          <p:nvPr/>
        </p:nvSpPr>
        <p:spPr bwMode="auto">
          <a:xfrm>
            <a:off x="6858016" y="5857892"/>
            <a:ext cx="475253" cy="520098"/>
          </a:xfrm>
          <a:prstGeom prst="ellipse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" name="Oval 14"/>
          <p:cNvSpPr>
            <a:spLocks noChangeArrowheads="1"/>
          </p:cNvSpPr>
          <p:nvPr/>
        </p:nvSpPr>
        <p:spPr bwMode="auto">
          <a:xfrm>
            <a:off x="8429652" y="5857892"/>
            <a:ext cx="475253" cy="520098"/>
          </a:xfrm>
          <a:prstGeom prst="ellipse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" name="Line 34"/>
          <p:cNvSpPr>
            <a:spLocks noChangeShapeType="1"/>
          </p:cNvSpPr>
          <p:nvPr/>
        </p:nvSpPr>
        <p:spPr bwMode="auto">
          <a:xfrm flipH="1">
            <a:off x="7215206" y="5572140"/>
            <a:ext cx="71438" cy="2857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" name="Line 34"/>
          <p:cNvSpPr>
            <a:spLocks noChangeShapeType="1"/>
          </p:cNvSpPr>
          <p:nvPr/>
        </p:nvSpPr>
        <p:spPr bwMode="auto">
          <a:xfrm>
            <a:off x="8143900" y="5572140"/>
            <a:ext cx="500066" cy="28575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619672" y="3068960"/>
            <a:ext cx="2160240" cy="7200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?</a:t>
            </a:r>
            <a:endParaRPr lang="ru-RU" dirty="0"/>
          </a:p>
        </p:txBody>
      </p:sp>
      <p:cxnSp>
        <p:nvCxnSpPr>
          <p:cNvPr id="5" name="Прямая соединительная линия 4"/>
          <p:cNvCxnSpPr>
            <a:stCxn id="3" idx="6"/>
            <a:endCxn id="17412" idx="2"/>
          </p:cNvCxnSpPr>
          <p:nvPr/>
        </p:nvCxnSpPr>
        <p:spPr>
          <a:xfrm>
            <a:off x="3779912" y="3429000"/>
            <a:ext cx="496098" cy="309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965425" y="3738534"/>
            <a:ext cx="189911" cy="3507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763688" y="4089284"/>
            <a:ext cx="496936" cy="49184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70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286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ПРИЕМ ЗХУ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1538" y="785794"/>
            <a:ext cx="7862150" cy="546260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«Знаю – Хочу узнать – Узнал» (З – Х – У)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925682"/>
              </p:ext>
            </p:extLst>
          </p:nvPr>
        </p:nvGraphicFramePr>
        <p:xfrm>
          <a:off x="1763688" y="1556792"/>
          <a:ext cx="6236769" cy="514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420"/>
                <a:gridCol w="1963426"/>
                <a:gridCol w="2078923"/>
              </a:tblGrid>
              <a:tr h="928144">
                <a:tc>
                  <a:txBody>
                    <a:bodyPr/>
                    <a:lstStyle/>
                    <a:p>
                      <a:r>
                        <a:rPr lang="ru-RU" dirty="0" smtClean="0"/>
                        <a:t>Знаю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Хочу узнать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Узнал</a:t>
                      </a:r>
                      <a:endParaRPr lang="ru-RU" dirty="0"/>
                    </a:p>
                  </a:txBody>
                  <a:tcPr/>
                </a:tc>
              </a:tr>
              <a:tr h="4215392">
                <a:tc>
                  <a:txBody>
                    <a:bodyPr/>
                    <a:lstStyle/>
                    <a:p>
                      <a:r>
                        <a:rPr lang="ru-RU" dirty="0" smtClean="0"/>
                        <a:t>Записывают то, что уже знают об этом вопросе,</a:t>
                      </a:r>
                      <a:r>
                        <a:rPr lang="ru-RU" baseline="0" dirty="0" smtClean="0"/>
                        <a:t> группируют предложенные идеи и категории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Спорные идеи и вопросы.</a:t>
                      </a:r>
                    </a:p>
                    <a:p>
                      <a:r>
                        <a:rPr lang="ru-RU" dirty="0" smtClean="0"/>
                        <a:t>Затем читается текст и находятся ответы на вопросы.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Записывают то, что учащиеся узнали из текста. Ответы располагаются параллельно вопросам из второй колонки.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55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7857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ТОНКИЕ И ТОЛСТЫЕ ВОПРОСЫ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969808"/>
              </p:ext>
            </p:extLst>
          </p:nvPr>
        </p:nvGraphicFramePr>
        <p:xfrm>
          <a:off x="2411760" y="980728"/>
          <a:ext cx="5286412" cy="5715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48"/>
                <a:gridCol w="3171864"/>
              </a:tblGrid>
              <a:tr h="11983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Тонкий вопрос: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Толстый вопрос </a:t>
                      </a:r>
                      <a:endParaRPr lang="ru-RU" sz="2400" dirty="0"/>
                    </a:p>
                  </a:txBody>
                  <a:tcPr/>
                </a:tc>
              </a:tr>
              <a:tr h="4516727">
                <a:tc>
                  <a:txBody>
                    <a:bodyPr/>
                    <a:lstStyle/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ru-RU" sz="2400" dirty="0" smtClean="0"/>
                        <a:t>кто... 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ru-RU" sz="2400" dirty="0" smtClean="0"/>
                        <a:t>что... 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ru-RU" sz="2400" dirty="0" smtClean="0"/>
                        <a:t>когда... 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ru-RU" sz="2400" dirty="0" smtClean="0"/>
                        <a:t>может... 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ru-RU" sz="2400" dirty="0" smtClean="0"/>
                        <a:t>будет... 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ru-RU" sz="2400" dirty="0" smtClean="0"/>
                        <a:t>мог ли... 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ru-RU" sz="2400" dirty="0" smtClean="0"/>
                        <a:t>как звали... 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ru-RU" sz="2400" dirty="0" smtClean="0"/>
                        <a:t>было ли... 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ru-RU" sz="2400" dirty="0" smtClean="0"/>
                        <a:t>согласны ли вы... 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ru-RU" sz="2400" dirty="0" smtClean="0"/>
                        <a:t>верно...</a:t>
                      </a:r>
                    </a:p>
                    <a:p>
                      <a:pPr algn="l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ru-RU" sz="2400" dirty="0" smtClean="0"/>
                        <a:t>дайте объяснение, почему... 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ru-RU" sz="2400" dirty="0" smtClean="0"/>
                        <a:t>почему вы думаете... 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ru-RU" sz="2400" dirty="0" smtClean="0"/>
                        <a:t>почему вы считаете... 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ru-RU" sz="2400" dirty="0" smtClean="0"/>
                        <a:t>в чем разница... 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ru-RU" sz="2400" dirty="0" smtClean="0"/>
                        <a:t>предположите, что будет, если... </a:t>
                      </a:r>
                    </a:p>
                    <a:p>
                      <a:pPr marL="342900" indent="-342900" algn="l">
                        <a:buFont typeface="Wingdings" pitchFamily="2" charset="2"/>
                        <a:buChar char="§"/>
                      </a:pPr>
                      <a:r>
                        <a:rPr lang="ru-RU" sz="2400" dirty="0" smtClean="0"/>
                        <a:t>что, если...</a:t>
                      </a:r>
                    </a:p>
                    <a:p>
                      <a:pPr algn="l"/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00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8572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ФИШБОУН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714356"/>
            <a:ext cx="7498080" cy="3786214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Фишбоун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(рыбный скелет):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голова - вопрос темы, верхние косточки - основные понятия темы, нижние косточки - суть понятий, хвост - ответ на вопрос. Записи должны быть краткими, представлять собой ключевые слова или фразы, отражающие суть.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 rot="2858416">
            <a:off x="2592342" y="3909696"/>
            <a:ext cx="1593749" cy="1538938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428992" y="4429132"/>
            <a:ext cx="325119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4357694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Проблема:</a:t>
            </a:r>
            <a:endParaRPr lang="ru-RU" dirty="0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3857620" y="3643314"/>
            <a:ext cx="513546" cy="731889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5000628" y="3643314"/>
            <a:ext cx="427887" cy="717620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 rot="21119095">
            <a:off x="3838858" y="5030098"/>
            <a:ext cx="477878" cy="789058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 rot="21119095">
            <a:off x="5053304" y="5030099"/>
            <a:ext cx="477878" cy="789058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 rot="5195703">
            <a:off x="6751511" y="3646474"/>
            <a:ext cx="1871663" cy="19796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6572264" y="3714752"/>
            <a:ext cx="157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857620" y="5786454"/>
            <a:ext cx="9850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факты: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5009780" y="5786454"/>
            <a:ext cx="919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факты: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010788" y="3286124"/>
            <a:ext cx="1122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Причина: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5133209" y="3286124"/>
            <a:ext cx="1296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Причина: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417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34076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Допрофильная подготовка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содействует самоопределению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избираемых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ими профилирующих направлений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sun9-49.userapi.com/sTT1aHSTQH6fRK-JKdyKvrhy0j0LbNTMkBxI0w/b89in4UKh9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05303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321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862150" cy="7857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«Верные или неверные утверждения»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571480"/>
            <a:ext cx="8143900" cy="6286520"/>
          </a:xfrm>
        </p:spPr>
        <p:txBody>
          <a:bodyPr>
            <a:normAutofit fontScale="85000" lnSpcReduction="20000"/>
          </a:bodyPr>
          <a:lstStyle/>
          <a:p>
            <a:pPr marL="596646" lvl="0" indent="-514350"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82296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Самыми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распространенными технологиями дистанционного банковского обслуживания сегодня являются интернет- и мобильный банкинг. </a:t>
            </a:r>
          </a:p>
          <a:p>
            <a:pPr marL="82296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фондовой бирже были замечены быки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медведи?</a:t>
            </a:r>
          </a:p>
          <a:p>
            <a:pPr marL="82296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Криптовалюта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это мировые деньги, которые хранятся в золотых слитках в банках ведущих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стран.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82296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н. 20 века американский автомобильный промышленник Генри Форд платил зарплату своим работникам за то, что они отдыхали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82296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5)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2021 года белорусским гражданам можно будет получить биометрический паспорт, в обложку которого встроен чип с данными о человеке –  электронная подпись и отпечатки пальцев.</a:t>
            </a:r>
          </a:p>
          <a:p>
            <a:pPr marL="82296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6)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Консьюмеризм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— это показное потребление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0"/>
            <a:ext cx="8215338" cy="6858000"/>
          </a:xfrm>
        </p:spPr>
        <p:txBody>
          <a:bodyPr>
            <a:normAutofit lnSpcReduction="10000"/>
          </a:bodyPr>
          <a:lstStyle/>
          <a:p>
            <a:pPr algn="ctr">
              <a:buNone/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Использование КМ на уроках истории позволяет:</a:t>
            </a:r>
          </a:p>
          <a:p>
            <a:pPr defTabSz="800100">
              <a:buFont typeface="Wingdings" pitchFamily="2" charset="2"/>
              <a:buChar char="q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Вовлечь всех учащихся в активную работу на уроке;</a:t>
            </a:r>
          </a:p>
          <a:p>
            <a:pPr defTabSz="800100">
              <a:buFont typeface="Wingdings" pitchFamily="2" charset="2"/>
              <a:buChar char="q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Продемонстрировать преимущество работы в сотрудничестве;</a:t>
            </a:r>
          </a:p>
          <a:p>
            <a:pPr defTabSz="800100">
              <a:buFont typeface="Wingdings" pitchFamily="2" charset="2"/>
              <a:buChar char="q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Научить выражать своё видение проблемы через диалог</a:t>
            </a:r>
          </a:p>
          <a:p>
            <a:pPr defTabSz="800100">
              <a:buFont typeface="Wingdings" pitchFamily="2" charset="2"/>
              <a:buChar char="q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Помогает развить способности учащихся через составление вопросов высокого порядка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Ученики со слабой мотивацией к обучению активно участвуют в обсуждении, презентации, взаимооценивании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Усвоение материала выявляется уже во время урока, а не при проверке практических заданий, как раньше</a:t>
            </a:r>
          </a:p>
          <a:p>
            <a:pPr defTabSz="800100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defTabSz="800100">
              <a:buFont typeface="Wingdings" pitchFamily="2" charset="2"/>
              <a:buChar char="q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  <a:defRPr/>
            </a:pPr>
            <a:endParaRPr lang="ru-RU" sz="2800" b="1" dirty="0"/>
          </a:p>
        </p:txBody>
      </p:sp>
      <p:sp>
        <p:nvSpPr>
          <p:cNvPr id="4" name="Стрелка вправо 3">
            <a:hlinkClick r:id="rId2" action="ppaction://hlinkfile"/>
          </p:cNvPr>
          <p:cNvSpPr/>
          <p:nvPr/>
        </p:nvSpPr>
        <p:spPr>
          <a:xfrm>
            <a:off x="1071538" y="6215082"/>
            <a:ext cx="64294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408448" y="953344"/>
            <a:ext cx="7498080" cy="590465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2296" indent="0" algn="ctr">
              <a:buFont typeface="Wingdings 2"/>
              <a:buNone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2296" indent="0" algn="ctr">
              <a:buFont typeface="Wingdings 2"/>
              <a:buNone/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2296" indent="0" algn="ctr">
              <a:buFont typeface="Wingdings 2"/>
              <a:buNone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2296" indent="0" algn="ctr">
              <a:buFont typeface="Wingdings 2"/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2296" indent="0" algn="ctr">
              <a:buFont typeface="Wingdings 2"/>
              <a:buNone/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2296" indent="0" algn="ctr">
              <a:buFont typeface="Wingdings 2"/>
              <a:buNone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2296" indent="0" algn="ctr">
              <a:buFont typeface="Wingdings 2"/>
              <a:buNone/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2296" indent="0" algn="ctr">
              <a:buFont typeface="Wingdings 2"/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выявление интересов и склонностей, способностей учащихся; 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оказание психолого-педагогической помощи учащимся в выборе профиля образования; 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широкого спектра познавательных интересов и познавательной активности; 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формирование способности принимать осознанное решение о выборе дальнейшего направления образования.</a:t>
            </a:r>
          </a:p>
          <a:p>
            <a:pPr algn="ctr"/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79912" y="1628800"/>
            <a:ext cx="4577712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Допрофильная подготовка и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профориентационная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работа являются обязательным подготовительным этапом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профилизации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который ориентирован на:</a:t>
            </a:r>
            <a:b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05396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r>
              <a:rPr lang="ru-RU" b="1" dirty="0"/>
              <a:t>Допрофильная подготовка – </a:t>
            </a:r>
            <a:r>
              <a:rPr lang="ru-RU" b="1" dirty="0" smtClean="0"/>
              <a:t>это первоначальный </a:t>
            </a:r>
            <a:r>
              <a:rPr lang="ru-RU" b="1" dirty="0"/>
              <a:t>этап личностного и</a:t>
            </a:r>
          </a:p>
          <a:p>
            <a:pPr marL="82296" indent="0" algn="ctr">
              <a:buNone/>
            </a:pPr>
            <a:r>
              <a:rPr lang="ru-RU" b="1" dirty="0"/>
              <a:t>профессионального самоопределения </a:t>
            </a:r>
            <a:r>
              <a:rPr lang="ru-RU" b="1" dirty="0" smtClean="0"/>
              <a:t>учащихся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645024"/>
            <a:ext cx="61341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8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60648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«Как критическое мышление влияет на процесс обучения?»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37398260"/>
              </p:ext>
            </p:extLst>
          </p:nvPr>
        </p:nvGraphicFramePr>
        <p:xfrm>
          <a:off x="1259632" y="1124744"/>
          <a:ext cx="7098582" cy="5518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140968"/>
            <a:ext cx="2032306" cy="1524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4"/>
          <p:cNvGraphicFramePr>
            <a:graphicFrameLocks/>
          </p:cNvGraphicFramePr>
          <p:nvPr/>
        </p:nvGraphicFramePr>
        <p:xfrm>
          <a:off x="214282" y="1785926"/>
          <a:ext cx="871540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Горизонтальный свиток 12"/>
          <p:cNvSpPr/>
          <p:nvPr/>
        </p:nvSpPr>
        <p:spPr>
          <a:xfrm>
            <a:off x="1071538" y="0"/>
            <a:ext cx="7858180" cy="1714488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«Как помочь ученикам научиться мыслить?»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428860" y="0"/>
            <a:ext cx="4500594" cy="1000108"/>
          </a:xfrm>
          <a:prstGeom prst="ellipse">
            <a:avLst/>
          </a:prstGeom>
          <a:gradFill flip="none" rotWithShape="1">
            <a:gsLst>
              <a:gs pos="0">
                <a:srgbClr val="F83EDD">
                  <a:tint val="66000"/>
                  <a:satMod val="160000"/>
                </a:srgbClr>
              </a:gs>
              <a:gs pos="50000">
                <a:srgbClr val="F83EDD">
                  <a:tint val="44500"/>
                  <a:satMod val="160000"/>
                </a:srgbClr>
              </a:gs>
              <a:gs pos="100000">
                <a:srgbClr val="F83EDD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Критическое мышление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1357298"/>
            <a:ext cx="4071966" cy="5286412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«Мышление о мышлении» – предполагает умение рассуждать по принципиальным вопросам и размышлять над практическим опытом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357298"/>
            <a:ext cx="4071966" cy="52864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дисциплинарный подход к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осмыслению, анализу и синтезу информации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полученной в результате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наблюдения, опыта, размышления или рассуждения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что может в дальнейшем послужить основанием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действиям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>
            <a:stCxn id="4" idx="3"/>
          </p:cNvCxnSpPr>
          <p:nvPr/>
        </p:nvCxnSpPr>
        <p:spPr>
          <a:xfrm rot="5400000">
            <a:off x="2292269" y="490172"/>
            <a:ext cx="432214" cy="1159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5"/>
          </p:cNvCxnSpPr>
          <p:nvPr/>
        </p:nvCxnSpPr>
        <p:spPr>
          <a:xfrm rot="16200000" flipH="1">
            <a:off x="6633831" y="490171"/>
            <a:ext cx="503652" cy="12306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43365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навыки критического мышления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57158" y="1397000"/>
          <a:ext cx="8786842" cy="5318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этапы 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критического мышления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1" descr="https://sites.google.com/site/prakticeskoeposobiedlaucitela/_/rsrc/1335737363208/tehnologia-kriticeskogo-myslenia/cto-eto/%D0%A2%D0%A0%D0%9A%D0%9C.jpg?height=194&amp;width=3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428736"/>
            <a:ext cx="549804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00100" y="3714752"/>
            <a:ext cx="28575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Вызов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пробуждение имеющихся знаний, интереса к полученной информации, актуализация жизненного опыта.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3714752"/>
            <a:ext cx="2500330" cy="2010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II. Осмысление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содержания (получение новой информации).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388" y="3714752"/>
            <a:ext cx="22860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III. Рефлексия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(осмысление, рождение нового знания).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234</TotalTime>
  <Words>1001</Words>
  <Application>Microsoft Office PowerPoint</Application>
  <PresentationFormat>Экран (4:3)</PresentationFormat>
  <Paragraphs>156</Paragraphs>
  <Slides>21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Calibri</vt:lpstr>
      <vt:lpstr>Corbel</vt:lpstr>
      <vt:lpstr>Gill Sans MT</vt:lpstr>
      <vt:lpstr>Times New Roman</vt:lpstr>
      <vt:lpstr>Verdana</vt:lpstr>
      <vt:lpstr>Wingdings</vt:lpstr>
      <vt:lpstr>Wingdings 2</vt:lpstr>
      <vt:lpstr>Новые подходы в обучении</vt:lpstr>
      <vt:lpstr>Солнцестояние</vt:lpstr>
      <vt:lpstr>Презентация PowerPoint</vt:lpstr>
      <vt:lpstr>Допрофильная подготовка содействует самоопределению учащихся избираемых ими профилирующих направлений деятельности </vt:lpstr>
      <vt:lpstr>Допрофильная подготовка и профориентационная работа являются обязательным подготовительным этапом профилизации, который ориентирован на: </vt:lpstr>
      <vt:lpstr>Презентация PowerPoint</vt:lpstr>
      <vt:lpstr>«Как критическое мышление влияет на процесс обучения?»</vt:lpstr>
      <vt:lpstr>Презентация PowerPoint</vt:lpstr>
      <vt:lpstr>Презентация PowerPoint</vt:lpstr>
      <vt:lpstr>Основные навыки критического мышления</vt:lpstr>
      <vt:lpstr>Основные этапы  критического мышления</vt:lpstr>
      <vt:lpstr>Используемые приемы технологии развития критического мышления на уроках истории и обществоведения</vt:lpstr>
      <vt:lpstr>Презентация PowerPoint</vt:lpstr>
      <vt:lpstr>Презентация PowerPoint</vt:lpstr>
      <vt:lpstr>Методы и приёмы технологии критического мышления</vt:lpstr>
      <vt:lpstr>СИНКВЕЙН</vt:lpstr>
      <vt:lpstr>КЛАСТЕР</vt:lpstr>
      <vt:lpstr>Составить кластер по теме: «Религия»</vt:lpstr>
      <vt:lpstr>ПРИЕМ ЗХУ</vt:lpstr>
      <vt:lpstr>ТОНКИЕ И ТОЛСТЫЕ ВОПРОСЫ</vt:lpstr>
      <vt:lpstr>ФИШБОУН</vt:lpstr>
      <vt:lpstr>     «Верные или неверные утверждения»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критическое мышление влияет на процесс обучения</dc:title>
  <dc:creator>admin</dc:creator>
  <cp:lastModifiedBy>Admin</cp:lastModifiedBy>
  <cp:revision>24</cp:revision>
  <dcterms:created xsi:type="dcterms:W3CDTF">2014-08-04T16:28:45Z</dcterms:created>
  <dcterms:modified xsi:type="dcterms:W3CDTF">2021-03-12T13:33:34Z</dcterms:modified>
</cp:coreProperties>
</file>