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56" r:id="rId7"/>
    <p:sldId id="271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64" r:id="rId16"/>
    <p:sldId id="265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2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4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26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8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07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7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18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1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9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8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2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3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6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1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1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18EC-99E1-4871-BE77-5192B1626CB0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DCA325-4992-4CAB-B23F-B91D7F84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375" y="4661294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« КОД МОЕГО РОДА»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ТВОРЧЕСКАЯ МАСТЕРСКАЯ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3525"/>
            <a:ext cx="7705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65" y="-33337"/>
            <a:ext cx="8934497" cy="67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71" y="18274"/>
            <a:ext cx="8993392" cy="6752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1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71450"/>
            <a:ext cx="9010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112" y="-161925"/>
            <a:ext cx="49149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-23813"/>
            <a:ext cx="91725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8566" y="120158"/>
            <a:ext cx="2480650" cy="20279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Сестра Света,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мама Оля,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бабушка папы Зина, дедушка мамы Олег,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брат Ваня,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папа Андрей,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бабушка папы Инна, дедушка папы Иван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04379" y="120158"/>
            <a:ext cx="9450729" cy="5940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4693" y="5152695"/>
            <a:ext cx="7876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я</a:t>
            </a:r>
            <a:endParaRPr lang="ru-RU" b="1" dirty="0" smtClean="0">
              <a:solidFill>
                <a:srgbClr val="00B050"/>
              </a:solidFill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1991" y="5198776"/>
            <a:ext cx="8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Сестра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Света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8452" y="1219970"/>
            <a:ext cx="16066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ahoma" panose="020B0604030504040204" pitchFamily="34" charset="0"/>
              </a:rPr>
              <a:t>Д</a:t>
            </a:r>
            <a:r>
              <a:rPr lang="ru-RU" sz="1600" b="1" i="0" u="none" strike="noStrike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едушка</a:t>
            </a:r>
          </a:p>
          <a:p>
            <a:pPr algn="ctr"/>
            <a:r>
              <a:rPr lang="ru-RU" sz="1600" b="1" i="0" u="none" strike="noStrike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 ….</a:t>
            </a:r>
            <a:endParaRPr lang="ru-RU" sz="1600" b="1" dirty="0" smtClean="0">
              <a:solidFill>
                <a:srgbClr val="00B050"/>
              </a:solidFill>
              <a:effectLst/>
            </a:endParaRP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2612" y="2832517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мама ….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8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74" y="82047"/>
            <a:ext cx="4648200" cy="354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064" y="82047"/>
            <a:ext cx="4810125" cy="3895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586" y="3160729"/>
            <a:ext cx="46005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5" y="230014"/>
            <a:ext cx="92011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23" y="1002389"/>
            <a:ext cx="60769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68" y="804768"/>
            <a:ext cx="6400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ДОПОЛНИТЕ ПОСЛОВИЦЫ</a:t>
            </a:r>
            <a:br>
              <a:rPr lang="ru-RU" b="1" dirty="0" smtClean="0"/>
            </a:br>
            <a:r>
              <a:rPr lang="ru-RU" b="1" dirty="0"/>
              <a:t>О СЕМЬЕ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39070" y="2160589"/>
            <a:ext cx="87868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Брат   ……     не выдаст.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гостях хорошо, а дома…...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дружной семье и в холод   ……..  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солнышке  …....     , при матери …….   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 кого есть бабушка и дед, тот не знает ….   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Вся семья вместе, так и душа  ……          . </a:t>
            </a:r>
          </a:p>
        </p:txBody>
      </p:sp>
    </p:spTree>
    <p:extLst>
      <p:ext uri="{BB962C8B-B14F-4D97-AF65-F5344CB8AC3E}">
        <p14:creationId xmlns:p14="http://schemas.microsoft.com/office/powerpoint/2010/main" val="268357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34" y="166230"/>
            <a:ext cx="8643796" cy="64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7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70447"/>
            <a:ext cx="87344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85" y="0"/>
            <a:ext cx="8881981" cy="4870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661" y="4373634"/>
            <a:ext cx="5771868" cy="24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89" y="0"/>
            <a:ext cx="9098403" cy="68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64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70</Words>
  <Application>Microsoft Office PowerPoint</Application>
  <PresentationFormat>Широкоэкранный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ДОПОЛНИТЕ ПОСЛОВИЦЫ О СЕМЬЕ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Сестра Света,  мама Оля,  бабушка папы Зина, дедушка мамы Олег,  брат Ваня,  папа Андрей,  бабушка папы Инна, дедушка папы Иван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ilya</cp:lastModifiedBy>
  <cp:revision>7</cp:revision>
  <dcterms:created xsi:type="dcterms:W3CDTF">2021-06-15T15:16:21Z</dcterms:created>
  <dcterms:modified xsi:type="dcterms:W3CDTF">2021-06-15T16:10:48Z</dcterms:modified>
</cp:coreProperties>
</file>