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8" r:id="rId3"/>
    <p:sldId id="275" r:id="rId4"/>
    <p:sldId id="264" r:id="rId5"/>
    <p:sldId id="258" r:id="rId6"/>
    <p:sldId id="298" r:id="rId7"/>
    <p:sldId id="279" r:id="rId8"/>
    <p:sldId id="304" r:id="rId9"/>
    <p:sldId id="293" r:id="rId10"/>
    <p:sldId id="296" r:id="rId11"/>
    <p:sldId id="301" r:id="rId12"/>
    <p:sldId id="305" r:id="rId13"/>
    <p:sldId id="30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76B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31" autoAdjust="0"/>
    <p:restoredTop sz="94368" autoAdjust="0"/>
  </p:normalViewPr>
  <p:slideViewPr>
    <p:cSldViewPr>
      <p:cViewPr varScale="1">
        <p:scale>
          <a:sx n="106" d="100"/>
          <a:sy n="106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66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848600" cy="720725"/>
          </a:xfrm>
        </p:spPr>
        <p:txBody>
          <a:bodyPr/>
          <a:lstStyle/>
          <a:p>
            <a:r>
              <a:rPr lang="be-BY" sz="1800" b="1" dirty="0" smtClean="0">
                <a:solidFill>
                  <a:schemeClr val="bg1"/>
                </a:solidFill>
                <a:latin typeface="Georgia" pitchFamily="18" charset="0"/>
              </a:rPr>
              <a:t>Отдел образования, спорта и туризма </a:t>
            </a:r>
            <a:br>
              <a:rPr lang="be-BY" sz="18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be-BY" sz="1800" b="1" dirty="0" smtClean="0">
                <a:solidFill>
                  <a:schemeClr val="bg1"/>
                </a:solidFill>
                <a:latin typeface="Georgia" pitchFamily="18" charset="0"/>
              </a:rPr>
              <a:t>Слонимского райисполкома</a:t>
            </a: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be-BY" sz="1800" b="1" dirty="0" smtClean="0">
                <a:solidFill>
                  <a:schemeClr val="bg1"/>
                </a:solidFill>
                <a:latin typeface="Georgia" pitchFamily="18" charset="0"/>
              </a:rPr>
              <a:t>Государственное  учреждение образования </a:t>
            </a: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be-BY" sz="1800" b="1" dirty="0" smtClean="0">
                <a:solidFill>
                  <a:schemeClr val="bg1"/>
                </a:solidFill>
                <a:latin typeface="Georgia" pitchFamily="18" charset="0"/>
              </a:rPr>
              <a:t>«Средняя школа №9 г. Слонима»</a:t>
            </a: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7848600" cy="5543550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be-BY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МОЕЙ СЕМЬИ</a:t>
            </a:r>
            <a:r>
              <a:rPr lang="be-BY" sz="2400" b="1" dirty="0" smtClean="0"/>
              <a:t>                                          </a:t>
            </a:r>
            <a:endParaRPr lang="be-BY" sz="2400" b="1" dirty="0" smtClean="0"/>
          </a:p>
          <a:p>
            <a:pPr>
              <a:buNone/>
            </a:pPr>
            <a:endParaRPr lang="be-BY" sz="2400" dirty="0" smtClean="0"/>
          </a:p>
          <a:p>
            <a:pPr>
              <a:buNone/>
            </a:pPr>
            <a:r>
              <a:rPr lang="be-BY" sz="2400" dirty="0" smtClean="0"/>
              <a:t>                                 </a:t>
            </a:r>
            <a:r>
              <a:rPr lang="be-BY" sz="2400" dirty="0" smtClean="0">
                <a:solidFill>
                  <a:schemeClr val="bg1"/>
                </a:solidFill>
                <a:latin typeface="Georgia" pitchFamily="18" charset="0"/>
              </a:rPr>
              <a:t>Автор Левкевич Вероника Андреевна</a:t>
            </a:r>
          </a:p>
          <a:p>
            <a:pPr>
              <a:buNone/>
            </a:pPr>
            <a:r>
              <a:rPr lang="be-BY" sz="2400" dirty="0" smtClean="0">
                <a:solidFill>
                  <a:schemeClr val="bg1"/>
                </a:solidFill>
                <a:latin typeface="Georgia" pitchFamily="18" charset="0"/>
              </a:rPr>
              <a:t>                               учащаяся </a:t>
            </a:r>
            <a:r>
              <a:rPr lang="be-BY" sz="2400" dirty="0" smtClean="0">
                <a:solidFill>
                  <a:schemeClr val="bg1"/>
                </a:solidFill>
                <a:latin typeface="Georgia" pitchFamily="18" charset="0"/>
              </a:rPr>
              <a:t>11 </a:t>
            </a:r>
            <a:r>
              <a:rPr lang="be-BY" sz="2400" dirty="0" smtClean="0">
                <a:solidFill>
                  <a:schemeClr val="bg1"/>
                </a:solidFill>
                <a:latin typeface="Georgia" pitchFamily="18" charset="0"/>
              </a:rPr>
              <a:t>“Б” класса</a:t>
            </a:r>
            <a:endParaRPr lang="ru-RU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                               </a:t>
            </a:r>
            <a:r>
              <a:rPr lang="be-BY" sz="2400" dirty="0" smtClean="0">
                <a:solidFill>
                  <a:schemeClr val="bg1"/>
                </a:solidFill>
                <a:latin typeface="Georgia" pitchFamily="18" charset="0"/>
              </a:rPr>
              <a:t>Руководитель Брайчук </a:t>
            </a:r>
          </a:p>
          <a:p>
            <a:pPr>
              <a:buNone/>
            </a:pPr>
            <a:r>
              <a:rPr lang="be-BY" sz="2400" dirty="0" smtClean="0">
                <a:solidFill>
                  <a:schemeClr val="bg1"/>
                </a:solidFill>
                <a:latin typeface="Georgia" pitchFamily="18" charset="0"/>
              </a:rPr>
              <a:t>                               Светлана Ф</a:t>
            </a:r>
            <a:r>
              <a:rPr lang="ru-RU" sz="2400" dirty="0" err="1" smtClean="0">
                <a:solidFill>
                  <a:schemeClr val="bg1"/>
                </a:solidFill>
                <a:latin typeface="Georgia" pitchFamily="18" charset="0"/>
              </a:rPr>
              <a:t>ёдоровна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                               учитель истории</a:t>
            </a:r>
          </a:p>
        </p:txBody>
      </p:sp>
      <p:pic>
        <p:nvPicPr>
          <p:cNvPr id="6" name="Рисунок 5" descr="E:\My pictures\Scan-100617-0035.jpg"/>
          <p:cNvPicPr/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142844" y="4714884"/>
            <a:ext cx="2185988" cy="16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My pictures\Scan-100617-0036.jpg"/>
          <p:cNvPicPr/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142844" y="3071810"/>
            <a:ext cx="2214578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908" y="3461949"/>
            <a:ext cx="3414056" cy="352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Desktop\фото дети войны\DSCN42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000528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user\Desktop\фото дети войны\DSCN4299 -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71942"/>
            <a:ext cx="378621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14348" y="4429133"/>
            <a:ext cx="342902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Янукович 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алина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Дмитриевна-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очь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перво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го директора детдома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Desktop\фото дети войны\DSCN43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71546"/>
            <a:ext cx="3857652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РАЙЧУК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 l="10135" t="6483" r="12128" b="54056"/>
          <a:stretch>
            <a:fillRect/>
          </a:stretch>
        </p:blipFill>
        <p:spPr bwMode="auto">
          <a:xfrm rot="431459">
            <a:off x="5298157" y="1578092"/>
            <a:ext cx="3694365" cy="2652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Desktop\Сканер\БРАЙЧУК0001.JPG"/>
          <p:cNvPicPr/>
          <p:nvPr/>
        </p:nvPicPr>
        <p:blipFill>
          <a:blip r:embed="rId3"/>
          <a:srcRect l="7229" t="9885" r="7831" b="11039"/>
          <a:stretch>
            <a:fillRect/>
          </a:stretch>
        </p:blipFill>
        <p:spPr bwMode="auto">
          <a:xfrm rot="21175530">
            <a:off x="985043" y="1132734"/>
            <a:ext cx="3448785" cy="2183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Содержимое 3" descr="D:\света\Киндерхауз\Кондратьев\detdom (1).jpg"/>
          <p:cNvPicPr>
            <a:picLocks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14348" y="3429000"/>
            <a:ext cx="4786346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500662" y="5286388"/>
            <a:ext cx="3643338" cy="1143008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Воспитанники детдома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Фотографии из семейного альбома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Логинова Ивана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Алексеевича  и Кондратьева Анатолия Егоровича,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1945- 1949 годы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фото дети войны\DSCN4358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-20000"/>
          </a:blip>
          <a:srcRect l="19907" t="22200" r="22706" b="23651"/>
          <a:stretch>
            <a:fillRect/>
          </a:stretch>
        </p:blipFill>
        <p:spPr bwMode="auto">
          <a:xfrm>
            <a:off x="214282" y="1000108"/>
            <a:ext cx="314327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C:\Users\user\Desktop\DSCN4344.JPG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0000"/>
          </a:blip>
          <a:srcRect l="31066" t="4537" r="18888" b="4938"/>
          <a:stretch>
            <a:fillRect/>
          </a:stretch>
        </p:blipFill>
        <p:spPr bwMode="auto">
          <a:xfrm>
            <a:off x="6786578" y="1428736"/>
            <a:ext cx="214314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929390" y="4572008"/>
            <a:ext cx="2214610" cy="116955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Директор детского дома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Шухно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Мария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Макаровна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 мужем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7158" y="3857628"/>
            <a:ext cx="2643206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Воспитанники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Слонимского детдома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№1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Альбертине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1950-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ые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гг.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 descr="C:\Users\user\Desktop\DSCN4494.JPG"/>
          <p:cNvPicPr>
            <a:picLocks noChangeAspect="1" noChangeArrowheads="1"/>
          </p:cNvPicPr>
          <p:nvPr/>
        </p:nvPicPr>
        <p:blipFill>
          <a:blip r:embed="rId4" cstate="print"/>
          <a:srcRect l="13433" t="7143" r="13433" b="4761"/>
          <a:stretch>
            <a:fillRect/>
          </a:stretch>
        </p:blipFill>
        <p:spPr bwMode="auto">
          <a:xfrm>
            <a:off x="3500430" y="4357694"/>
            <a:ext cx="3143272" cy="23734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 descr="E:\My pictures\Scan-100617-0038.jpg"/>
          <p:cNvPicPr/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3571868" y="2000240"/>
            <a:ext cx="2991389" cy="2160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DSCN4371.JPG"/>
          <p:cNvPicPr>
            <a:picLocks noGrp="1"/>
          </p:cNvPicPr>
          <p:nvPr>
            <p:ph idx="1"/>
          </p:nvPr>
        </p:nvPicPr>
        <p:blipFill>
          <a:blip r:embed="rId2" cstate="print">
            <a:lum bright="-20000"/>
          </a:blip>
          <a:srcRect l="12500" t="11260" r="6250" b="27937"/>
          <a:stretch>
            <a:fillRect/>
          </a:stretch>
        </p:blipFill>
        <p:spPr bwMode="auto">
          <a:xfrm>
            <a:off x="214282" y="1643050"/>
            <a:ext cx="371477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5143512"/>
            <a:ext cx="2428892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Первый слёт детдомовцев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 в </a:t>
            </a:r>
            <a:r>
              <a:rPr lang="ru-RU" sz="1400" b="1" dirty="0" err="1" smtClean="0">
                <a:latin typeface="Georgia" pitchFamily="18" charset="0"/>
              </a:rPr>
              <a:t>Альбертине</a:t>
            </a:r>
            <a:r>
              <a:rPr lang="ru-RU" sz="1400" b="1" dirty="0" smtClean="0">
                <a:latin typeface="Georgia" pitchFamily="18" charset="0"/>
              </a:rPr>
              <a:t>, 1959 г</a:t>
            </a:r>
            <a:r>
              <a:rPr lang="ru-RU" sz="1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6" name="Рисунок 5" descr="E:\My pictures\Scan-100617-0005.jpg"/>
          <p:cNvPicPr/>
          <p:nvPr/>
        </p:nvPicPr>
        <p:blipFill>
          <a:blip r:embed="rId3" cstate="print">
            <a:lum bright="-30000"/>
          </a:blip>
          <a:srcRect t="7946" r="17812" b="7824"/>
          <a:stretch>
            <a:fillRect/>
          </a:stretch>
        </p:blipFill>
        <p:spPr bwMode="auto">
          <a:xfrm rot="5400000">
            <a:off x="5643570" y="500042"/>
            <a:ext cx="2500330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E:\My pictures\Scan-100621-0018.jpg"/>
          <p:cNvPicPr/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4071934" y="3857628"/>
            <a:ext cx="2000264" cy="2710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E:\My pictures\Scan-100617-0012.jpg"/>
          <p:cNvPicPr/>
          <p:nvPr/>
        </p:nvPicPr>
        <p:blipFill>
          <a:blip r:embed="rId5" cstate="print">
            <a:lum bright="-30000"/>
          </a:blip>
          <a:srcRect l="2895"/>
          <a:stretch>
            <a:fillRect/>
          </a:stretch>
        </p:blipFill>
        <p:spPr bwMode="auto">
          <a:xfrm>
            <a:off x="6357950" y="4143380"/>
            <a:ext cx="2539276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:\света\Киндерхауз\фото Римма\IMG_20160327_131246.jpg"/>
          <p:cNvPicPr>
            <a:picLocks noGrp="1"/>
          </p:cNvPicPr>
          <p:nvPr>
            <p:ph idx="1"/>
          </p:nvPr>
        </p:nvPicPr>
        <p:blipFill>
          <a:blip r:embed="rId2"/>
          <a:srcRect l="31170" t="18259" r="30238" b="22167"/>
          <a:stretch>
            <a:fillRect/>
          </a:stretch>
        </p:blipFill>
        <p:spPr bwMode="auto">
          <a:xfrm>
            <a:off x="357158" y="1071546"/>
            <a:ext cx="3714776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Картинки по запросу фотоальбом стар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53752"/>
            <a:ext cx="4786346" cy="358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:\My pictures\Scan-100621-0018.jpg"/>
          <p:cNvPicPr/>
          <p:nvPr/>
        </p:nvPicPr>
        <p:blipFill>
          <a:blip r:embed="rId4" cstate="print">
            <a:lum bright="-30000"/>
          </a:blip>
          <a:srcRect t="10674"/>
          <a:stretch>
            <a:fillRect/>
          </a:stretch>
        </p:blipFill>
        <p:spPr bwMode="auto">
          <a:xfrm>
            <a:off x="5000628" y="4429132"/>
            <a:ext cx="2000264" cy="221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Top"/>
            <a:lightRig rig="threePt" dir="t"/>
          </a:scene3d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785786" y="5143512"/>
            <a:ext cx="2643206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Самарская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Римма Романовна</a:t>
            </a:r>
            <a:endParaRPr kumimoji="0" lang="ru-RU" sz="200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5" name="Рисунок 14" descr="E:\My pictures\Scan-100623-0002.jpg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9422" y="1571612"/>
            <a:ext cx="221457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16" name="Содержимое 3" descr="E:\My pictures\Scan-100617-0001.jp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214068">
            <a:off x="6260308" y="2438884"/>
            <a:ext cx="1631056" cy="2385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pic>
        <p:nvPicPr>
          <p:cNvPr id="17" name="Рисунок 16" descr="E:\My pictures\Scan-100617-0035.jpg"/>
          <p:cNvPicPr/>
          <p:nvPr/>
        </p:nvPicPr>
        <p:blipFill>
          <a:blip r:embed="rId7">
            <a:lum bright="-30000"/>
          </a:blip>
          <a:srcRect/>
          <a:stretch>
            <a:fillRect/>
          </a:stretch>
        </p:blipFill>
        <p:spPr bwMode="auto">
          <a:xfrm rot="695097">
            <a:off x="6357707" y="3703206"/>
            <a:ext cx="2185988" cy="16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  <p:pic>
        <p:nvPicPr>
          <p:cNvPr id="18" name="Рисунок 17" descr="E:\My pictures\Scan-100617-0043.jpg"/>
          <p:cNvPicPr/>
          <p:nvPr/>
        </p:nvPicPr>
        <p:blipFill>
          <a:blip r:embed="rId8">
            <a:lum bright="-30000"/>
          </a:blip>
          <a:srcRect/>
          <a:stretch>
            <a:fillRect/>
          </a:stretch>
        </p:blipFill>
        <p:spPr bwMode="auto">
          <a:xfrm>
            <a:off x="4357686" y="2357430"/>
            <a:ext cx="1714502" cy="295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12" name="Рисунок 11" descr="E:\My pictures\Scan-100617-0032.jpg"/>
          <p:cNvPicPr/>
          <p:nvPr/>
        </p:nvPicPr>
        <p:blipFill>
          <a:blip r:embed="rId9">
            <a:lum bright="-30000"/>
          </a:blip>
          <a:srcRect/>
          <a:stretch>
            <a:fillRect/>
          </a:stretch>
        </p:blipFill>
        <p:spPr bwMode="auto">
          <a:xfrm>
            <a:off x="4500562" y="3429000"/>
            <a:ext cx="1676402" cy="235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Top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19697521">
            <a:off x="195126" y="2385274"/>
            <a:ext cx="5161861" cy="849346"/>
          </a:xfrm>
        </p:spPr>
        <p:txBody>
          <a:bodyPr/>
          <a:lstStyle/>
          <a:p>
            <a:endParaRPr lang="ru-RU" sz="2800" b="1" i="1" dirty="0">
              <a:latin typeface="Gabriola" pitchFamily="82" charset="0"/>
            </a:endParaRPr>
          </a:p>
        </p:txBody>
      </p:sp>
      <p:pic>
        <p:nvPicPr>
          <p:cNvPr id="8" name="Содержимое 7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46492"/>
            <a:ext cx="9144000" cy="60115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42910" y="214290"/>
            <a:ext cx="8229600" cy="935039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Римма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Ващилина</a:t>
            </a:r>
            <a:r>
              <a:rPr lang="ru-RU" sz="4000" dirty="0" smtClean="0"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вспоминает:</a:t>
            </a: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«Рано утром 22 июня 1941 г. объявили о начале войны. Отец был на заставе, а к нашему дому подъехала машина. По дороге налетели немецкие самолёты и стали бомбить. Маму тяжело ранило в висок . Самолёты летали, а мы лежали во ржи, и мама сказала, что умирает. Вот так я осталась без отца и матери на всю оставшуюся жизнь на 4-ый день войны».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Содержимое 3" descr="E:\My pictures\Scan-100617-0001.jpg"/>
          <p:cNvPicPr>
            <a:picLocks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572264" y="2714620"/>
            <a:ext cx="242889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643702" y="5715016"/>
            <a:ext cx="2286016" cy="92869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</a:rPr>
              <a:t>Ващилина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Мария </a:t>
            </a:r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</a:rPr>
              <a:t>Мефодьевна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с дочерью Ремой,</a:t>
            </a:r>
            <a:b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1940 г.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928670"/>
            <a:ext cx="9143999" cy="5929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1428736"/>
            <a:ext cx="5000660" cy="47149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«… Старший лейтенант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 Роман </a:t>
            </a:r>
            <a:r>
              <a:rPr lang="ru-RU" sz="1600" b="1" i="1" dirty="0" err="1" smtClean="0">
                <a:solidFill>
                  <a:schemeClr val="tx1"/>
                </a:solidFill>
                <a:latin typeface="Georgia" pitchFamily="18" charset="0"/>
              </a:rPr>
              <a:t>Афиногенович</a:t>
            </a:r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Georgia" pitchFamily="18" charset="0"/>
              </a:rPr>
              <a:t>Ващилин</a:t>
            </a:r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 в списках официально значится пропавшим без вести 23 июня 1941 г. 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С середины 1940 года до начала 1941 года он служил в 85-м </a:t>
            </a:r>
            <a:r>
              <a:rPr lang="ru-RU" sz="1600" b="1" i="1" dirty="0" err="1" smtClean="0">
                <a:solidFill>
                  <a:schemeClr val="tx1"/>
                </a:solidFill>
                <a:latin typeface="Georgia" pitchFamily="18" charset="0"/>
              </a:rPr>
              <a:t>Лидском</a:t>
            </a:r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 погранотряде. Предполагаю, что его боевой путь прервался в первые дни войны на территории </a:t>
            </a:r>
            <a:r>
              <a:rPr lang="ru-RU" sz="1600" b="1" i="1" dirty="0" err="1" smtClean="0">
                <a:solidFill>
                  <a:schemeClr val="tx1"/>
                </a:solidFill>
                <a:latin typeface="Georgia" pitchFamily="18" charset="0"/>
              </a:rPr>
              <a:t>Белостокской</a:t>
            </a:r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 области. Но где точно, когда и при каких обстоятельствах он погиб, мне пока неизвестно…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      Мои искренние пожелания  Римме Романовне, свято хранящей память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 о своем отце-пограничнике »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46fd90320e2575e3d3c70599b3283815.jpg"/>
          <p:cNvPicPr>
            <a:picLocks noChangeAspect="1"/>
          </p:cNvPicPr>
          <p:nvPr/>
        </p:nvPicPr>
        <p:blipFill>
          <a:blip r:embed="rId3" cstate="print"/>
          <a:srcRect l="15998" t="-2841" r="20008"/>
          <a:stretch>
            <a:fillRect/>
          </a:stretch>
        </p:blipFill>
        <p:spPr>
          <a:xfrm>
            <a:off x="6786578" y="1071546"/>
            <a:ext cx="2131311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715140" y="3429000"/>
            <a:ext cx="2286016" cy="7143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sz="1400" b="1" dirty="0" err="1" smtClean="0">
                <a:latin typeface="Georgia" pitchFamily="18" charset="0"/>
              </a:rPr>
              <a:t>Тылец</a:t>
            </a:r>
            <a:r>
              <a:rPr lang="ru-RU" sz="1400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Владимир Анатольевич</a:t>
            </a:r>
          </a:p>
        </p:txBody>
      </p:sp>
      <p:pic>
        <p:nvPicPr>
          <p:cNvPr id="8" name="Picture 2" descr="C:\Users\user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429132"/>
            <a:ext cx="1244490" cy="182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0375" y="908050"/>
            <a:ext cx="3897311" cy="720725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5" name="Рисунок 4" descr="E:\My pictures\Scan-100623-0002.jp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1928802"/>
            <a:ext cx="2214578" cy="2786082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86050" y="1857364"/>
            <a:ext cx="3429024" cy="4572032"/>
          </a:xfrm>
          <a:solidFill>
            <a:schemeClr val="bg1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endParaRPr lang="ru-RU" sz="1400" dirty="0" smtClean="0"/>
          </a:p>
          <a:p>
            <a:pPr marL="0" indent="450000" algn="just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19 июня 1908 г. в д.Осиновка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Стодолищенского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Смоленской области. После окончания военного училища войск НКВД служил на военных заставах в Таджикистане, Казахстане и Узбекистане.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апреля 1934 г. в семье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Ващилиных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Романа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Афиногеновича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Марии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Мефодьевны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родилась дочь Римма.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1939 г. старший лейтенант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Ващилин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Р.А. был переведён из Узбекистана на западную границу СССР. На момент начала Великой Отечественной войны в 1941 г.  являлся помощником начальника штаба 4-й пограничной комендатуры 86-го Августовского пограничного отряда пограничных войск  НКВД </a:t>
            </a:r>
          </a:p>
          <a:p>
            <a:pPr>
              <a:buNone/>
            </a:pPr>
            <a:endParaRPr lang="ru-RU" b="1" dirty="0" smtClean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071546"/>
            <a:ext cx="3429024" cy="785818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Georgia" pitchFamily="18" charset="0"/>
              </a:rPr>
              <a:t>Ващилин</a:t>
            </a:r>
            <a:r>
              <a:rPr lang="ru-RU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Роман </a:t>
            </a:r>
            <a:r>
              <a:rPr lang="ru-RU" b="1" dirty="0" err="1" smtClean="0">
                <a:latin typeface="Georgia" pitchFamily="18" charset="0"/>
              </a:rPr>
              <a:t>Афиногенович</a:t>
            </a:r>
            <a:endParaRPr lang="ru-RU" b="1" dirty="0" smtClean="0">
              <a:latin typeface="Georgia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" name="Содержимое 3" descr="E:\My pictures\Scan-100617-0044.jpg"/>
          <p:cNvPicPr>
            <a:picLocks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b="25607"/>
          <a:stretch>
            <a:fillRect/>
          </a:stretch>
        </p:blipFill>
        <p:spPr bwMode="auto">
          <a:xfrm>
            <a:off x="6429388" y="1714488"/>
            <a:ext cx="2571768" cy="328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57918" y="5143512"/>
            <a:ext cx="2786082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Справка из Центрального Архива</a:t>
            </a:r>
          </a:p>
          <a:p>
            <a:pPr lvl="0" algn="ctr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погранвойск КГБ СССР о том,</a:t>
            </a:r>
          </a:p>
          <a:p>
            <a:pPr lvl="0" algn="ctr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старший лейтенант </a:t>
            </a:r>
          </a:p>
          <a:p>
            <a:pPr lvl="0" algn="ctr"/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Ващилин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Роман </a:t>
            </a: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Афиногенович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помощник начальника</a:t>
            </a:r>
          </a:p>
          <a:p>
            <a:pPr lvl="0" algn="ctr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штаба комендатуры 86 погранотряда, </a:t>
            </a:r>
          </a:p>
          <a:p>
            <a:pPr lvl="0" algn="ctr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пропал без вести 23 июня 1941 года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7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144000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0034" y="1571612"/>
            <a:ext cx="8043890" cy="48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dirty="0" smtClean="0">
                <a:latin typeface="Georgia" pitchFamily="18" charset="0"/>
              </a:rPr>
              <a:t>    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«...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Меня и Славу Раевского война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заста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-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                 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ла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одних, без родителей в пионерском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ла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-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i="1" dirty="0" smtClean="0">
                <a:latin typeface="Georgia" pitchFamily="18" charset="0"/>
              </a:rPr>
              <a:t>                    г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ере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г. Крынки, в 60-ти км от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Белостока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                   Сначала мы уходили на восток пешком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i="1" dirty="0" smtClean="0">
                <a:latin typeface="Georgia" pitchFamily="18" charset="0"/>
              </a:rPr>
              <a:t>                    в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сем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лагерем, а затем отдельными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                   группами. При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входе в Слоним был немец-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                   кий пост. В городе на заборах  висели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                   объявления :«…за помощь русским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                   расстрел», за помощь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советским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                   солдатам – расстрел».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0034" y="357166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Из воспоминаний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Владимира Петровича Расторгуева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texture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0"/>
            <a:ext cx="8072461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ic17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00364" cy="1229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14414" y="1428736"/>
            <a:ext cx="7786742" cy="720310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Астахов </a:t>
            </a:r>
            <a:r>
              <a:rPr lang="ru-RU" sz="1400" dirty="0" err="1" smtClean="0"/>
              <a:t>Рудий</a:t>
            </a:r>
            <a:r>
              <a:rPr lang="ru-RU" sz="1400" dirty="0" smtClean="0"/>
              <a:t> 1938 г.р., </a:t>
            </a:r>
          </a:p>
          <a:p>
            <a:pPr lvl="0"/>
            <a:r>
              <a:rPr lang="ru-RU" sz="1400" dirty="0" smtClean="0"/>
              <a:t>Байдаков Николай Андреевич 1932 г.р.</a:t>
            </a:r>
          </a:p>
          <a:p>
            <a:pPr lvl="0"/>
            <a:r>
              <a:rPr lang="ru-RU" sz="1400" dirty="0" smtClean="0"/>
              <a:t>Бойко Галина </a:t>
            </a:r>
          </a:p>
          <a:p>
            <a:pPr lvl="0"/>
            <a:r>
              <a:rPr lang="ru-RU" sz="1400" dirty="0" smtClean="0"/>
              <a:t>Бойко Лидия Савельевна1935 г.р.</a:t>
            </a:r>
          </a:p>
          <a:p>
            <a:pPr lvl="0"/>
            <a:r>
              <a:rPr lang="ru-RU" sz="1400" dirty="0" smtClean="0"/>
              <a:t>Бойко Нина</a:t>
            </a:r>
          </a:p>
          <a:p>
            <a:pPr lvl="0"/>
            <a:r>
              <a:rPr lang="ru-RU" sz="1400" dirty="0" err="1" smtClean="0"/>
              <a:t>Ващилина</a:t>
            </a:r>
            <a:r>
              <a:rPr lang="ru-RU" sz="1400" dirty="0" smtClean="0"/>
              <a:t> Римма Романовна 1934 г.р.</a:t>
            </a:r>
          </a:p>
          <a:p>
            <a:pPr lvl="0"/>
            <a:r>
              <a:rPr lang="ru-RU" sz="1400" dirty="0" err="1" smtClean="0"/>
              <a:t>Волханович</a:t>
            </a:r>
            <a:r>
              <a:rPr lang="ru-RU" sz="1400" dirty="0" smtClean="0"/>
              <a:t> Надежда </a:t>
            </a:r>
            <a:r>
              <a:rPr lang="ru-RU" sz="1400" dirty="0" err="1" smtClean="0"/>
              <a:t>Макаровна</a:t>
            </a:r>
            <a:r>
              <a:rPr lang="ru-RU" sz="1400" dirty="0" smtClean="0"/>
              <a:t> 1935 г.р.</a:t>
            </a:r>
          </a:p>
          <a:p>
            <a:pPr lvl="0"/>
            <a:r>
              <a:rPr lang="ru-RU" sz="1400" dirty="0" err="1" smtClean="0"/>
              <a:t>Гарусова</a:t>
            </a:r>
            <a:r>
              <a:rPr lang="ru-RU" sz="1400" dirty="0" smtClean="0"/>
              <a:t> Эмма 1935 г.р.</a:t>
            </a:r>
          </a:p>
          <a:p>
            <a:pPr lvl="0"/>
            <a:r>
              <a:rPr lang="ru-RU" sz="1400" dirty="0" smtClean="0"/>
              <a:t>Данилюк Анатолий</a:t>
            </a:r>
          </a:p>
          <a:p>
            <a:pPr lvl="0"/>
            <a:r>
              <a:rPr lang="ru-RU" sz="1400" dirty="0" smtClean="0"/>
              <a:t>Дёмин Владимир Петрович </a:t>
            </a:r>
          </a:p>
          <a:p>
            <a:pPr lvl="0"/>
            <a:r>
              <a:rPr lang="ru-RU" sz="1400" dirty="0" smtClean="0"/>
              <a:t>Дёмина Антонина Петровна 1935 г.р.</a:t>
            </a:r>
          </a:p>
          <a:p>
            <a:pPr lvl="0"/>
            <a:r>
              <a:rPr lang="ru-RU" sz="1400" dirty="0" smtClean="0"/>
              <a:t>Дёмина Екатерина Петровна 1933 г.р.</a:t>
            </a:r>
          </a:p>
          <a:p>
            <a:pPr lvl="0"/>
            <a:r>
              <a:rPr lang="ru-RU" sz="1400" dirty="0" err="1" smtClean="0"/>
              <a:t>Деревянкина</a:t>
            </a:r>
            <a:r>
              <a:rPr lang="ru-RU" sz="1400" dirty="0" smtClean="0"/>
              <a:t> Нина</a:t>
            </a:r>
          </a:p>
          <a:p>
            <a:pPr lvl="0"/>
            <a:r>
              <a:rPr lang="ru-RU" sz="1400" dirty="0" smtClean="0"/>
              <a:t>Дубровская Ирина 1936 г.р.</a:t>
            </a:r>
          </a:p>
          <a:p>
            <a:pPr lvl="0"/>
            <a:r>
              <a:rPr lang="ru-RU" sz="1400" dirty="0" smtClean="0"/>
              <a:t>Дубровская Регина 1935 г.р.</a:t>
            </a:r>
          </a:p>
          <a:p>
            <a:pPr lvl="0"/>
            <a:r>
              <a:rPr lang="ru-RU" sz="1400" dirty="0" smtClean="0"/>
              <a:t>Жеребцов Геннадий 1939 г.р.</a:t>
            </a:r>
          </a:p>
          <a:p>
            <a:pPr lvl="0"/>
            <a:r>
              <a:rPr lang="ru-RU" sz="1400" dirty="0" smtClean="0"/>
              <a:t>Иванов Владимир 1937 г.р.</a:t>
            </a:r>
          </a:p>
          <a:p>
            <a:pPr lvl="0"/>
            <a:r>
              <a:rPr lang="ru-RU" sz="1400" dirty="0" smtClean="0"/>
              <a:t>Искра Григорий 1935 г.р.</a:t>
            </a:r>
          </a:p>
          <a:p>
            <a:pPr lvl="0"/>
            <a:r>
              <a:rPr lang="ru-RU" sz="1400" dirty="0" err="1" smtClean="0"/>
              <a:t>Калинко</a:t>
            </a:r>
            <a:r>
              <a:rPr lang="ru-RU" sz="1400" dirty="0" smtClean="0"/>
              <a:t> Кристина Константиновна 1938 г.р.</a:t>
            </a:r>
          </a:p>
          <a:p>
            <a:pPr lvl="0"/>
            <a:r>
              <a:rPr lang="ru-RU" sz="1400" dirty="0" smtClean="0"/>
              <a:t>Кантемиров Борис </a:t>
            </a:r>
            <a:r>
              <a:rPr lang="ru-RU" sz="1400" dirty="0" err="1" smtClean="0"/>
              <a:t>Хатуевич</a:t>
            </a:r>
            <a:endParaRPr lang="ru-RU" sz="1400" dirty="0" smtClean="0"/>
          </a:p>
          <a:p>
            <a:pPr lvl="0"/>
            <a:r>
              <a:rPr lang="ru-RU" sz="1400" dirty="0" smtClean="0"/>
              <a:t>Кантемиров АльбертХатуевич1931г.р.</a:t>
            </a:r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r>
              <a:rPr lang="ru-RU" sz="1400" dirty="0" err="1" smtClean="0"/>
              <a:t>Кисилёв</a:t>
            </a:r>
            <a:r>
              <a:rPr lang="ru-RU" sz="1400" dirty="0" smtClean="0"/>
              <a:t> Пётр Николаевич 1938 г.р.</a:t>
            </a:r>
          </a:p>
          <a:p>
            <a:pPr lvl="0"/>
            <a:r>
              <a:rPr lang="ru-RU" sz="1400" dirty="0" smtClean="0"/>
              <a:t>Климко Раиса 1939 г.р.</a:t>
            </a:r>
          </a:p>
          <a:p>
            <a:pPr lvl="0"/>
            <a:r>
              <a:rPr lang="ru-RU" sz="1400" dirty="0" err="1" smtClean="0"/>
              <a:t>Козакевич</a:t>
            </a:r>
            <a:r>
              <a:rPr lang="ru-RU" sz="1400" dirty="0" smtClean="0"/>
              <a:t> Михаил 1937 г.р.</a:t>
            </a:r>
          </a:p>
          <a:p>
            <a:pPr lvl="0"/>
            <a:r>
              <a:rPr lang="ru-RU" sz="1400" dirty="0" smtClean="0"/>
              <a:t>Косолапова Валентина Иосиповна1933 г.р.</a:t>
            </a:r>
          </a:p>
          <a:p>
            <a:pPr lvl="0"/>
            <a:r>
              <a:rPr lang="ru-RU" sz="1400" dirty="0" err="1" smtClean="0"/>
              <a:t>Куделько</a:t>
            </a:r>
            <a:r>
              <a:rPr lang="ru-RU" sz="1400" dirty="0" smtClean="0"/>
              <a:t> Пётр 1938 г.р.</a:t>
            </a:r>
          </a:p>
          <a:p>
            <a:pPr lvl="0"/>
            <a:r>
              <a:rPr lang="ru-RU" sz="1400" dirty="0" smtClean="0"/>
              <a:t>Кудрявцева Нина </a:t>
            </a:r>
          </a:p>
          <a:p>
            <a:pPr lvl="0"/>
            <a:r>
              <a:rPr lang="ru-RU" sz="1400" dirty="0" smtClean="0"/>
              <a:t>Кудрявцева Антонина</a:t>
            </a:r>
          </a:p>
          <a:p>
            <a:pPr lvl="0"/>
            <a:r>
              <a:rPr lang="ru-RU" sz="1400" dirty="0" smtClean="0"/>
              <a:t>Куликов Владимир </a:t>
            </a:r>
          </a:p>
          <a:p>
            <a:pPr lvl="0"/>
            <a:r>
              <a:rPr lang="ru-RU" sz="1400" dirty="0" smtClean="0"/>
              <a:t>Куликова Люся </a:t>
            </a:r>
          </a:p>
          <a:p>
            <a:pPr lvl="0"/>
            <a:r>
              <a:rPr lang="ru-RU" sz="1400" dirty="0" smtClean="0"/>
              <a:t>Логинов Геннадий 1937 г.р.</a:t>
            </a:r>
          </a:p>
          <a:p>
            <a:pPr marL="514350" lvl="0" indent="-514350"/>
            <a:r>
              <a:rPr lang="ru-RU" sz="1400" dirty="0" smtClean="0"/>
              <a:t>Логинов Иван 1935 г.р.</a:t>
            </a:r>
            <a:endParaRPr lang="ru-RU" sz="1400" dirty="0" smtClean="0">
              <a:latin typeface="Georgia" pitchFamily="18" charset="0"/>
            </a:endParaRPr>
          </a:p>
          <a:p>
            <a:pPr marL="514350" indent="-514350"/>
            <a:r>
              <a:rPr lang="ru-RU" sz="1400" dirty="0" smtClean="0"/>
              <a:t>Мальцев Вадим, 1936 г.р.</a:t>
            </a:r>
          </a:p>
          <a:p>
            <a:pPr marL="514350" lvl="0" indent="-514350"/>
            <a:r>
              <a:rPr lang="ru-RU" sz="1400" dirty="0" smtClean="0"/>
              <a:t>Минаев Юрий Петрович1937 г.р.</a:t>
            </a:r>
            <a:endParaRPr lang="ru-RU" sz="1400" dirty="0" smtClean="0">
              <a:latin typeface="Georgia" pitchFamily="18" charset="0"/>
            </a:endParaRPr>
          </a:p>
          <a:p>
            <a:pPr marL="514350" indent="-514350"/>
            <a:r>
              <a:rPr lang="ru-RU" sz="1400" dirty="0" err="1" smtClean="0"/>
              <a:t>Минченко</a:t>
            </a:r>
            <a:r>
              <a:rPr lang="ru-RU" sz="1400" dirty="0" smtClean="0"/>
              <a:t> Любовь Ивановна 1935 г.р.</a:t>
            </a:r>
          </a:p>
          <a:p>
            <a:pPr marL="514350" indent="-514350"/>
            <a:r>
              <a:rPr lang="ru-RU" sz="1400" dirty="0" err="1" smtClean="0"/>
              <a:t>Минченко</a:t>
            </a:r>
            <a:r>
              <a:rPr lang="ru-RU" sz="1400" dirty="0" smtClean="0"/>
              <a:t> Павел Иванович 1937 г.р.</a:t>
            </a:r>
          </a:p>
          <a:p>
            <a:pPr marL="514350" indent="-514350"/>
            <a:r>
              <a:rPr lang="ru-RU" sz="1400" dirty="0" smtClean="0"/>
              <a:t>Митрохина Нина</a:t>
            </a:r>
          </a:p>
          <a:p>
            <a:pPr marL="514350" indent="-514350"/>
            <a:r>
              <a:rPr lang="ru-RU" sz="1400" dirty="0" smtClean="0"/>
              <a:t>Раевский Вячеслав 1931 г.р.</a:t>
            </a:r>
          </a:p>
          <a:p>
            <a:pPr marL="514350" lvl="0" indent="-514350"/>
            <a:endParaRPr lang="ru-RU" sz="1400" dirty="0" smtClean="0">
              <a:latin typeface="Georgia" pitchFamily="18" charset="0"/>
            </a:endParaRPr>
          </a:p>
          <a:p>
            <a:pPr marL="514350" lvl="0" indent="-514350"/>
            <a:endParaRPr lang="ru-RU" sz="1400" dirty="0" smtClean="0">
              <a:latin typeface="Georgia" pitchFamily="18" charset="0"/>
            </a:endParaRPr>
          </a:p>
          <a:p>
            <a:pPr marL="514350" lvl="0" indent="-514350"/>
            <a:endParaRPr lang="ru-RU" sz="1400" dirty="0" smtClean="0">
              <a:latin typeface="Georg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71472" y="928671"/>
            <a:ext cx="821537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214546" y="857232"/>
            <a:ext cx="6072230" cy="428628"/>
          </a:xfrm>
          <a:solidFill>
            <a:srgbClr val="CC9900"/>
          </a:solidFill>
          <a:effectLst>
            <a:softEdge rad="317500"/>
          </a:effectLst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Список детей,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 оказавшихся в первые дни войны 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в Слонимских детдомах</a:t>
            </a: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1600" i="1" dirty="0" smtClean="0">
                <a:latin typeface="Georgia" pitchFamily="18" charset="0"/>
              </a:rPr>
              <a:t>Дети сданы местными жителями по приказу немцев в </a:t>
            </a:r>
            <a:br>
              <a:rPr lang="ru-RU" sz="1600" i="1" dirty="0" smtClean="0">
                <a:latin typeface="Georgia" pitchFamily="18" charset="0"/>
              </a:rPr>
            </a:br>
            <a:r>
              <a:rPr lang="ru-RU" sz="1600" i="1" dirty="0" smtClean="0">
                <a:latin typeface="Georgia" pitchFamily="18" charset="0"/>
              </a:rPr>
              <a:t>1941 г., место рождения и родители многих- неизвестны,</a:t>
            </a:r>
            <a:br>
              <a:rPr lang="ru-RU" sz="1600" i="1" dirty="0" smtClean="0">
                <a:latin typeface="Georgia" pitchFamily="18" charset="0"/>
              </a:rPr>
            </a:br>
            <a:r>
              <a:rPr lang="ru-RU" sz="1600" i="1" dirty="0" smtClean="0">
                <a:latin typeface="Georgia" pitchFamily="18" charset="0"/>
              </a:rPr>
              <a:t>фамилии самым маленьким давали воспитатели</a:t>
            </a:r>
            <a:endParaRPr lang="ru-RU" sz="1600" i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5929330"/>
            <a:ext cx="5766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                                     И многие,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                                                        многие другие…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4491300" cy="492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3857652" cy="44012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 smtClean="0">
                <a:latin typeface="Georgia" pitchFamily="18" charset="0"/>
              </a:rPr>
              <a:t>«</a:t>
            </a:r>
            <a:r>
              <a:rPr lang="ru-RU" sz="2000" dirty="0" smtClean="0">
                <a:latin typeface="Georgia" pitchFamily="18" charset="0"/>
              </a:rPr>
              <a:t>... </a:t>
            </a:r>
            <a:r>
              <a:rPr lang="ru-RU" sz="2000" i="1" dirty="0" smtClean="0">
                <a:latin typeface="Georgia" pitchFamily="18" charset="0"/>
              </a:rPr>
              <a:t>Я пролежал на больничной койке с сентября 1941 г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i="1" dirty="0" smtClean="0">
                <a:latin typeface="Georgia" pitchFamily="18" charset="0"/>
              </a:rPr>
              <a:t>до середины апреля 1942 г</a:t>
            </a:r>
            <a:r>
              <a:rPr lang="ru-RU" sz="2000" dirty="0" smtClean="0">
                <a:latin typeface="Georgia" pitchFamily="18" charset="0"/>
              </a:rPr>
              <a:t>.</a:t>
            </a:r>
            <a:r>
              <a:rPr lang="ru-RU" sz="2000" i="1" dirty="0" smtClean="0">
                <a:latin typeface="Georgia" pitchFamily="18" charset="0"/>
              </a:rPr>
              <a:t>, это время помню совсем плохо, потерял слишком много крови. Однажды зимой меня вынесли в коридор, подумали, что я умер. В детдоме я всё время держался рукой за стены, думал, что разучился ходить, на самом деле я так ослаб</a:t>
            </a:r>
            <a:r>
              <a:rPr lang="ru-RU" sz="2000" dirty="0" smtClean="0">
                <a:latin typeface="Georgia" pitchFamily="18" charset="0"/>
              </a:rPr>
              <a:t>»</a:t>
            </a:r>
          </a:p>
          <a:p>
            <a:endParaRPr lang="ru-RU" sz="2000" dirty="0"/>
          </a:p>
        </p:txBody>
      </p:sp>
      <p:pic>
        <p:nvPicPr>
          <p:cNvPr id="10" name="Picture 2" descr="Картинки по запросу воспоминания письма о войне"/>
          <p:cNvPicPr>
            <a:picLocks noChangeAspect="1" noChangeArrowheads="1"/>
          </p:cNvPicPr>
          <p:nvPr/>
        </p:nvPicPr>
        <p:blipFill>
          <a:blip r:embed="rId3"/>
          <a:srcRect r="4604" b="4412"/>
          <a:stretch>
            <a:fillRect/>
          </a:stretch>
        </p:blipFill>
        <p:spPr bwMode="auto">
          <a:xfrm>
            <a:off x="5286380" y="1357298"/>
            <a:ext cx="364333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Прямоугольник 10"/>
          <p:cNvSpPr/>
          <p:nvPr/>
        </p:nvSpPr>
        <p:spPr>
          <a:xfrm>
            <a:off x="5357818" y="1928802"/>
            <a:ext cx="3571900" cy="38164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i="1" dirty="0" smtClean="0">
                <a:latin typeface="Georgia" pitchFamily="18" charset="0"/>
              </a:rPr>
              <a:t>«... Я помню, высокий забор и немецкий госпиталь. Туда часто носили  много младенцев, но мы не видели, чтобы детей обратно выносили. Вероятно, что у ни</a:t>
            </a:r>
            <a:r>
              <a:rPr lang="ru-RU" sz="2200" dirty="0" smtClean="0">
                <a:latin typeface="Georgia" pitchFamily="18" charset="0"/>
              </a:rPr>
              <a:t>х</a:t>
            </a:r>
            <a:r>
              <a:rPr lang="ru-RU" sz="2200" i="1" dirty="0" smtClean="0">
                <a:latin typeface="Georgia" pitchFamily="18" charset="0"/>
              </a:rPr>
              <a:t> вытягивали всю кровь для ранены</a:t>
            </a:r>
            <a:r>
              <a:rPr lang="ru-RU" sz="2200" dirty="0" smtClean="0">
                <a:latin typeface="Georgia" pitchFamily="18" charset="0"/>
              </a:rPr>
              <a:t>х</a:t>
            </a:r>
            <a:r>
              <a:rPr lang="ru-RU" sz="2200" i="1" dirty="0" smtClean="0">
                <a:latin typeface="Georgia" pitchFamily="18" charset="0"/>
              </a:rPr>
              <a:t> немецки</a:t>
            </a:r>
            <a:r>
              <a:rPr lang="ru-RU" sz="2200" dirty="0" smtClean="0">
                <a:latin typeface="Georgia" pitchFamily="18" charset="0"/>
              </a:rPr>
              <a:t>х солдат »</a:t>
            </a:r>
            <a:endParaRPr lang="ru-RU" sz="22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714356"/>
            <a:ext cx="228601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Юра Минаев вспоминает: 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285852" y="714357"/>
            <a:ext cx="3000396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Ваня Логинов вспоминает: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9" name="Picture 2" descr="C:\Users\user\Desktop\DSCN45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928926" y="5109288"/>
            <a:ext cx="2567938" cy="174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572132" y="5929330"/>
            <a:ext cx="357186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В этом здании на ул.Долгой находился в годы</a:t>
            </a:r>
          </a:p>
          <a:p>
            <a:pPr algn="ctr"/>
            <a:r>
              <a:rPr lang="ru-RU" sz="1600" dirty="0" smtClean="0">
                <a:latin typeface="Georgia" pitchFamily="18" charset="0"/>
              </a:rPr>
              <a:t> Великой Отечественной войны</a:t>
            </a:r>
            <a:r>
              <a:rPr lang="ru-RU" sz="1600" dirty="0" smtClean="0">
                <a:latin typeface="Georgia" pitchFamily="18" charset="0"/>
                <a:ea typeface="+mj-ea"/>
                <a:cs typeface="+mj-cs"/>
              </a:rPr>
              <a:t> детский дом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 колючая проволока прозрачная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143116"/>
            <a:ext cx="2714644" cy="17859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Завтрак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- 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хлеб- грамм 50,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кипяток, подкрашенный чаинками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2714620"/>
            <a:ext cx="2286016" cy="207170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Обед-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кипяток с разваренным в нём небольшим количеством пшена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643314"/>
            <a:ext cx="2500330" cy="19288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Ужин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-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вода, заправленная небольшим количеством муки 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928670"/>
            <a:ext cx="4786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Mistral" pitchFamily="66" charset="0"/>
              </a:rPr>
              <a:t>МАЛО ДЛЯ </a:t>
            </a:r>
            <a:r>
              <a:rPr lang="ru-RU" sz="4800" dirty="0" smtClean="0">
                <a:solidFill>
                  <a:schemeClr val="bg1"/>
                </a:solidFill>
                <a:latin typeface="Mistral" pitchFamily="66" charset="0"/>
              </a:rPr>
              <a:t>жизни</a:t>
            </a:r>
            <a:r>
              <a:rPr lang="ru-RU" sz="4800" b="1" dirty="0" smtClean="0">
                <a:solidFill>
                  <a:schemeClr val="bg1"/>
                </a:solidFill>
                <a:latin typeface="Mistral" pitchFamily="66" charset="0"/>
              </a:rPr>
              <a:t> ,</a:t>
            </a:r>
          </a:p>
          <a:p>
            <a:r>
              <a:rPr lang="ru-RU" sz="4800" b="1" dirty="0" smtClean="0">
                <a:solidFill>
                  <a:schemeClr val="bg1"/>
                </a:solidFill>
                <a:latin typeface="Mistral" pitchFamily="66" charset="0"/>
              </a:rPr>
              <a:t>МНОГО ДЛЯ </a:t>
            </a:r>
            <a:r>
              <a:rPr lang="ru-RU" sz="4800" b="1" i="1" dirty="0" smtClean="0">
                <a:solidFill>
                  <a:schemeClr val="bg1"/>
                </a:solidFill>
                <a:latin typeface="Mistral" pitchFamily="66" charset="0"/>
              </a:rPr>
              <a:t>СМЕРТИ</a:t>
            </a:r>
            <a:endParaRPr lang="ru-RU" sz="4800" i="1" dirty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11" name="Содержимое 3" descr="E:\My pictures\Scan-100617-0040.jpg"/>
          <p:cNvPicPr>
            <a:picLocks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142845" y="4668029"/>
            <a:ext cx="2857520" cy="2047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00364" y="6273225"/>
            <a:ext cx="5715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Римма </a:t>
            </a:r>
            <a:r>
              <a:rPr lang="ru-RU" sz="1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Ващилина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вернулась в семью </a:t>
            </a:r>
          </a:p>
          <a:p>
            <a:pPr lvl="0"/>
            <a:r>
              <a:rPr lang="ru-RU" sz="1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Радюк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К.В.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концлагерей Германии, лето 1945 г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Pomnim</Template>
  <TotalTime>1503</TotalTime>
  <Words>803</Words>
  <Application>Microsoft Office PowerPoint</Application>
  <PresentationFormat>Экран (4:3)</PresentationFormat>
  <Paragraphs>147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Gabriola</vt:lpstr>
      <vt:lpstr>Georgia</vt:lpstr>
      <vt:lpstr>Mistral</vt:lpstr>
      <vt:lpstr>Monotype Corsiva</vt:lpstr>
      <vt:lpstr>Times New Roman</vt:lpstr>
      <vt:lpstr>Pomnim</vt:lpstr>
      <vt:lpstr>Отдел образования, спорта и туризма  Слонимского райисполкома Государственное  учреждение образования  «Средняя школа №9 г. Слонима»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детей,  оказавшихся в первые дни войны  в Слонимских детдомах Дети сданы местными жителями по приказу немцев в  1941 г., место рождения и родители многих- неизвестны, фамилии самым маленьким давали воспитатели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образования, спорта и туризма Слонимского райисполкома Государственное  учреждение образования  «Средняя школа №9 г. Слонима»</dc:title>
  <dc:creator>user</dc:creator>
  <dc:description>http://propowerpoint.ru - Бесплатные шаблоны для презентаций. Полезные советы и уроки  PowerPoint .</dc:description>
  <cp:lastModifiedBy>ilya</cp:lastModifiedBy>
  <cp:revision>151</cp:revision>
  <dcterms:created xsi:type="dcterms:W3CDTF">2016-04-14T17:14:36Z</dcterms:created>
  <dcterms:modified xsi:type="dcterms:W3CDTF">2021-06-17T19:22:04Z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00080008050000000000010243100207f8000400038000</vt:lpwstr>
  </property>
</Properties>
</file>