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60" r:id="rId6"/>
    <p:sldId id="262" r:id="rId7"/>
    <p:sldId id="259" r:id="rId8"/>
    <p:sldId id="266" r:id="rId9"/>
    <p:sldId id="265" r:id="rId10"/>
    <p:sldId id="267" r:id="rId11"/>
    <p:sldId id="258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69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5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9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4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4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2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3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8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6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056812B-5B35-400C-B189-F11459B5C4C3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BDADCB6-FC37-4CCC-822E-D66BA9D7D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4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m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9" y="94836"/>
            <a:ext cx="8959699" cy="641007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977774" y="4288603"/>
            <a:ext cx="9276354" cy="1655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Составление родословной - интересное занятие для всей семьи. Узнать родственные отношения и названия, построить генеалогическое древо может каждый. 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602462" y="5383821"/>
            <a:ext cx="8341259" cy="112108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 КОД МОЕГО РОДА»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ИНТЕРВЬЮ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690" y="1810694"/>
            <a:ext cx="7479879" cy="43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4795"/>
            <a:ext cx="6715125" cy="4286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7873" y="1928389"/>
            <a:ext cx="3802456" cy="34163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Имя:</a:t>
            </a:r>
          </a:p>
          <a:p>
            <a:r>
              <a:rPr lang="ru-RU" sz="2400" dirty="0" smtClean="0"/>
              <a:t>Дата рождения:</a:t>
            </a:r>
          </a:p>
          <a:p>
            <a:r>
              <a:rPr lang="ru-RU" sz="2400" dirty="0" smtClean="0"/>
              <a:t>Место рождения:</a:t>
            </a:r>
          </a:p>
          <a:p>
            <a:r>
              <a:rPr lang="ru-RU" sz="2400" dirty="0" smtClean="0"/>
              <a:t>Что я хочу, чтобы люди</a:t>
            </a:r>
          </a:p>
          <a:p>
            <a:r>
              <a:rPr lang="ru-RU" sz="2400" dirty="0" smtClean="0"/>
              <a:t>знали обо мне? </a:t>
            </a:r>
          </a:p>
          <a:p>
            <a:r>
              <a:rPr lang="ru-RU" sz="2400" dirty="0" smtClean="0"/>
              <a:t>Какие у меня хобби, интересы и</a:t>
            </a:r>
          </a:p>
          <a:p>
            <a:r>
              <a:rPr lang="ru-RU" sz="2400" dirty="0" smtClean="0"/>
              <a:t>любимые традиции?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35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ПОЛЕЗНЫЕ САЙТЫ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Один из самых крупных форумов, посвященный родословной – Всероссийское генеалогическое древо — forum.vgd.ru.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Группы </a:t>
            </a:r>
            <a:r>
              <a:rPr lang="ru-RU" dirty="0">
                <a:solidFill>
                  <a:schemeClr val="tx1"/>
                </a:solidFill>
              </a:rPr>
              <a:t>в социальных </a:t>
            </a:r>
            <a:r>
              <a:rPr lang="ru-RU" dirty="0" smtClean="0">
                <a:solidFill>
                  <a:schemeClr val="tx1"/>
                </a:solidFill>
              </a:rPr>
              <a:t>сетях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Часто </a:t>
            </a:r>
            <a:r>
              <a:rPr lang="ru-RU" dirty="0">
                <a:solidFill>
                  <a:schemeClr val="tx1"/>
                </a:solidFill>
              </a:rPr>
              <a:t>размещают актуальные новости генеалогии и архивов, статьи местных краеведов, собственные истории семьи, есть поиск среди участников. Вам смогут помочь в поисках близких и дальних родственников, ведь если населенный пункт небольшой, то все друг друга знают. А значит родословная расширится за счет ныне живущих потомков вашего пращура.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Сайты о </a:t>
            </a:r>
            <a:r>
              <a:rPr lang="ru-RU" dirty="0" smtClean="0">
                <a:solidFill>
                  <a:schemeClr val="tx1"/>
                </a:solidFill>
              </a:rPr>
              <a:t>репрессированных 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://www.memo.ru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obd-memorial.ru — Погибшие и пропавшие без </a:t>
            </a:r>
            <a:r>
              <a:rPr lang="ru-RU">
                <a:solidFill>
                  <a:schemeClr val="tx1"/>
                </a:solidFill>
              </a:rPr>
              <a:t>вести </a:t>
            </a:r>
            <a:r>
              <a:rPr lang="ru-RU" smtClean="0">
                <a:solidFill>
                  <a:schemeClr val="tx1"/>
                </a:solidFill>
              </a:rPr>
              <a:t>ВОВ: </a:t>
            </a:r>
            <a:r>
              <a:rPr lang="ru-RU" dirty="0">
                <a:solidFill>
                  <a:schemeClr val="tx1"/>
                </a:solidFill>
              </a:rPr>
              <a:t>поиск по спискам военно-пересыльных пунктов и запасных полков; поиск по документам госпиталей, донесениям военкоматов, списках безвозвратных потерь, военнопленных; поиск по Книгам </a:t>
            </a:r>
            <a:r>
              <a:rPr lang="ru-RU" dirty="0" smtClean="0">
                <a:solidFill>
                  <a:schemeClr val="tx1"/>
                </a:solidFill>
              </a:rPr>
              <a:t>Памяти</a:t>
            </a:r>
          </a:p>
          <a:p>
            <a:r>
              <a:rPr lang="ru-RU" dirty="0">
                <a:solidFill>
                  <a:schemeClr val="tx1"/>
                </a:solidFill>
              </a:rPr>
              <a:t>pamyat-naroda.ru – Поиск по приказам о награждениях, солдатские захоронения.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dokst.ru – Базы данных со сведениями о погибших в плену на территории Германии; </a:t>
            </a:r>
          </a:p>
        </p:txBody>
      </p:sp>
    </p:spTree>
    <p:extLst>
      <p:ext uri="{BB962C8B-B14F-4D97-AF65-F5344CB8AC3E}">
        <p14:creationId xmlns:p14="http://schemas.microsoft.com/office/powerpoint/2010/main" val="186494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64" y="249148"/>
            <a:ext cx="9875520" cy="13563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ДЛЯ ЧЕГО НУЖНО ИЗУЧАТЬ ИСТОРИЮ СВОЕГО РОДА?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43" y="1348966"/>
            <a:ext cx="11171976" cy="45750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Семейные истории часто забываются , а потом не у кого уже спросить.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Знания о прадедах – ключ к пониманию себя, своего характера, принятию поступков и слабостей. 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3" y="2445137"/>
            <a:ext cx="6129196" cy="4106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317">
            <a:off x="6044776" y="3049456"/>
            <a:ext cx="2097039" cy="3434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3171">
            <a:off x="8473399" y="2499793"/>
            <a:ext cx="3238768" cy="40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5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35" y="365125"/>
            <a:ext cx="6219996" cy="6158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99831" y="727264"/>
            <a:ext cx="510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Помогите мальчику в генеалогическом древе определить</a:t>
            </a:r>
          </a:p>
          <a:p>
            <a:r>
              <a:rPr lang="ru-RU" dirty="0" smtClean="0"/>
              <a:t>его предков, Майкла </a:t>
            </a:r>
            <a:r>
              <a:rPr lang="ru-RU" dirty="0" err="1" smtClean="0"/>
              <a:t>Кауделла</a:t>
            </a:r>
            <a:r>
              <a:rPr lang="ru-RU" dirty="0" smtClean="0"/>
              <a:t> и Элизабет Риз.</a:t>
            </a:r>
          </a:p>
          <a:p>
            <a:r>
              <a:rPr lang="ru-RU" dirty="0" smtClean="0"/>
              <a:t>Майкл </a:t>
            </a:r>
            <a:r>
              <a:rPr lang="ru-RU" dirty="0" err="1" smtClean="0"/>
              <a:t>Кауделл</a:t>
            </a:r>
            <a:r>
              <a:rPr lang="ru-RU" dirty="0" smtClean="0"/>
              <a:t> был лысым, с волосами на лице и в очках. Его</a:t>
            </a:r>
          </a:p>
          <a:p>
            <a:r>
              <a:rPr lang="ru-RU" dirty="0" smtClean="0"/>
              <a:t>жена носила кулон на шее. </a:t>
            </a:r>
          </a:p>
          <a:p>
            <a:r>
              <a:rPr lang="ru-RU" dirty="0" smtClean="0"/>
              <a:t>Элизабет Риз носила серьги, а не очки. Она была замужем за лысым мужчиной с волосами на лице. </a:t>
            </a:r>
          </a:p>
          <a:p>
            <a:endParaRPr lang="ru-RU" dirty="0"/>
          </a:p>
          <a:p>
            <a:pPr algn="ctr"/>
            <a:r>
              <a:rPr lang="ru-RU" b="1" dirty="0" smtClean="0"/>
              <a:t>Также ответьте на эти вопросы:</a:t>
            </a:r>
          </a:p>
          <a:p>
            <a:pPr algn="just"/>
            <a:r>
              <a:rPr lang="ru-RU" dirty="0" smtClean="0"/>
              <a:t>1. Сколько</a:t>
            </a:r>
          </a:p>
          <a:p>
            <a:pPr algn="just"/>
            <a:r>
              <a:rPr lang="ru-RU" dirty="0" smtClean="0"/>
              <a:t>предков мальчика носили очки? ______</a:t>
            </a:r>
          </a:p>
          <a:p>
            <a:pPr algn="just"/>
            <a:r>
              <a:rPr lang="ru-RU" dirty="0" smtClean="0"/>
              <a:t>2. Сколько предков мальчика имели рыжие волосы? ______</a:t>
            </a:r>
          </a:p>
          <a:p>
            <a:pPr algn="just"/>
            <a:r>
              <a:rPr lang="ru-RU" dirty="0" smtClean="0"/>
              <a:t>3. Сколько у предков мальчика были на лице</a:t>
            </a:r>
          </a:p>
          <a:p>
            <a:pPr algn="just"/>
            <a:r>
              <a:rPr lang="ru-RU" dirty="0" smtClean="0"/>
              <a:t>волосы? ______</a:t>
            </a:r>
          </a:p>
          <a:p>
            <a:pPr algn="just"/>
            <a:r>
              <a:rPr lang="ru-RU" dirty="0" smtClean="0"/>
              <a:t>4. Сколько предков мальчика были лысыми?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План действий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Составь родословную за 7 дней»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Каждый </a:t>
            </a:r>
            <a:r>
              <a:rPr lang="ru-RU" b="1" dirty="0">
                <a:solidFill>
                  <a:schemeClr val="tx1"/>
                </a:solidFill>
              </a:rPr>
              <a:t>пункт обязателен к выполнению, без этого невозможно составить родословную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>. День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Ответьте </a:t>
            </a:r>
            <a:r>
              <a:rPr lang="ru-RU" b="1" dirty="0">
                <a:solidFill>
                  <a:schemeClr val="tx1"/>
                </a:solidFill>
              </a:rPr>
              <a:t>на вопросы о себе. В примечаниях обязательно напишите увлечения и черты </a:t>
            </a:r>
            <a:r>
              <a:rPr lang="ru-RU" b="1" dirty="0" smtClean="0">
                <a:solidFill>
                  <a:schemeClr val="tx1"/>
                </a:solidFill>
              </a:rPr>
              <a:t>характера.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. День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Создайте </a:t>
            </a:r>
            <a:r>
              <a:rPr lang="ru-RU" b="1" dirty="0">
                <a:solidFill>
                  <a:schemeClr val="tx1"/>
                </a:solidFill>
              </a:rPr>
              <a:t>отдельные таблицы для своих родителей.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3. День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День</a:t>
            </a:r>
            <a:r>
              <a:rPr lang="ru-RU" b="1" dirty="0">
                <a:solidFill>
                  <a:schemeClr val="tx1"/>
                </a:solidFill>
              </a:rPr>
              <a:t>, посвященный вашим бабушкам и дедушкам по отцовской линии. Если вы их никогда не видели, не отчаивайтесь, опросите своих родителей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4. </a:t>
            </a:r>
            <a:r>
              <a:rPr lang="ru-RU" b="1" dirty="0">
                <a:solidFill>
                  <a:srgbClr val="FF0000"/>
                </a:solidFill>
              </a:rPr>
              <a:t>День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Сегодня </a:t>
            </a:r>
            <a:r>
              <a:rPr lang="ru-RU" b="1" dirty="0">
                <a:solidFill>
                  <a:schemeClr val="tx1"/>
                </a:solidFill>
              </a:rPr>
              <a:t>вы заполняете анкету на ваших бабушку и дедушку с материнской стороны. Следуя рекомендациям из пункта 3, проведите опрос и заполните таблицы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День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Проанализируйте </a:t>
            </a:r>
            <a:r>
              <a:rPr lang="ru-RU" b="1" dirty="0">
                <a:solidFill>
                  <a:schemeClr val="tx1"/>
                </a:solidFill>
              </a:rPr>
              <a:t>информацию из родословной линии вашей матери. Постройте ее генеалогическое древо или добавьте его к построенному вами дереву из пункта 4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День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День</a:t>
            </a:r>
            <a:r>
              <a:rPr lang="ru-RU" b="1" dirty="0">
                <a:solidFill>
                  <a:schemeClr val="tx1"/>
                </a:solidFill>
              </a:rPr>
              <a:t>, открывающий перед вами всю родословную в целом. Теперь вы знаете, как звали каждого прадеда с обеих сторон.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7 День. </a:t>
            </a:r>
            <a:r>
              <a:rPr lang="ru-RU" b="1" dirty="0" smtClean="0">
                <a:solidFill>
                  <a:schemeClr val="tx1"/>
                </a:solidFill>
              </a:rPr>
              <a:t>Если </a:t>
            </a:r>
            <a:r>
              <a:rPr lang="ru-RU" b="1" dirty="0">
                <a:solidFill>
                  <a:schemeClr val="tx1"/>
                </a:solidFill>
              </a:rPr>
              <a:t>в генеалогическом дереве есть пробелы, а вам очень хочется их заполнить, то именно сегодня вы готовы составить план будущих поисков. </a:t>
            </a:r>
          </a:p>
        </p:txBody>
      </p:sp>
    </p:spTree>
    <p:extLst>
      <p:ext uri="{BB962C8B-B14F-4D97-AF65-F5344CB8AC3E}">
        <p14:creationId xmlns:p14="http://schemas.microsoft.com/office/powerpoint/2010/main" val="262629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 каждого человека есть предки, но не у всех – потомки.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0" y="2055137"/>
            <a:ext cx="3700671" cy="4040863"/>
          </a:xfrm>
        </p:spPr>
        <p:txBody>
          <a:bodyPr/>
          <a:lstStyle/>
          <a:p>
            <a:r>
              <a:rPr lang="ru-RU" dirty="0"/>
              <a:t>Братья и сестры каждого прямого предка, а также их потомки называются </a:t>
            </a:r>
            <a:r>
              <a:rPr lang="ru-RU" dirty="0" smtClean="0">
                <a:solidFill>
                  <a:srgbClr val="FF0000"/>
                </a:solidFill>
              </a:rPr>
              <a:t>родственниками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0971" y="196596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Предок</a:t>
            </a:r>
            <a:r>
              <a:rPr lang="ru-RU" dirty="0" smtClean="0"/>
              <a:t> – человек, у которого родились дети, затем внуки и так далее. Он жил до их рождения. </a:t>
            </a:r>
          </a:p>
          <a:p>
            <a:r>
              <a:rPr lang="ru-RU" dirty="0" smtClean="0"/>
              <a:t>Его дети, внуки, правнуки и другие кровные родственники будут называться его </a:t>
            </a:r>
            <a:r>
              <a:rPr lang="ru-RU" b="1" dirty="0" smtClean="0"/>
              <a:t>потомками.</a:t>
            </a:r>
          </a:p>
          <a:p>
            <a:r>
              <a:rPr lang="ru-RU" b="1" dirty="0" smtClean="0"/>
              <a:t>Прямые предки ребенка </a:t>
            </a:r>
            <a:r>
              <a:rPr lang="ru-RU" dirty="0" smtClean="0"/>
              <a:t>– это его родители, родители родителей (бабушки, дедушки), родители каждой бабушки и каждого дедушки, и так далее.</a:t>
            </a:r>
          </a:p>
          <a:p>
            <a:r>
              <a:rPr lang="ru-RU" dirty="0" smtClean="0"/>
              <a:t>Предки могут быть </a:t>
            </a:r>
            <a:r>
              <a:rPr lang="ru-RU" b="1" dirty="0" smtClean="0"/>
              <a:t>по прямой мужской ветви</a:t>
            </a:r>
            <a:r>
              <a:rPr lang="ru-RU" dirty="0" smtClean="0"/>
              <a:t>. Схема сын-отец-дед-прадед и т.д. Мужская ветвь прервется, если не родится сын.</a:t>
            </a:r>
          </a:p>
          <a:p>
            <a:r>
              <a:rPr lang="ru-RU" dirty="0" smtClean="0"/>
              <a:t>Предки могут быть </a:t>
            </a:r>
            <a:r>
              <a:rPr lang="ru-RU" b="1" dirty="0" smtClean="0"/>
              <a:t>по прямой женской ветви</a:t>
            </a:r>
            <a:r>
              <a:rPr lang="ru-RU" dirty="0" smtClean="0"/>
              <a:t>. В этом случае считают: дочь-мать-бабушка-прабабушка и так далее. Прямая женская линия продолжится, если в каждом поколении будет рождаться хотя бы одна девочка.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128" y="3349781"/>
            <a:ext cx="2567235" cy="30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31" y="1026059"/>
            <a:ext cx="9875520" cy="1356360"/>
          </a:xfrm>
        </p:spPr>
        <p:txBody>
          <a:bodyPr>
            <a:normAutofit fontScale="90000"/>
          </a:bodyPr>
          <a:lstStyle/>
          <a:p>
            <a:pPr marL="45720"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 ЭТАП </a:t>
            </a:r>
            <a:r>
              <a:rPr lang="ru-RU" b="1" dirty="0"/>
              <a:t>ГЕНЕАЛОГИИ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Как сделать первый шаг к знакомству с предками? Что нужно сделать в первую очередь?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932" y="3087232"/>
            <a:ext cx="10053940" cy="300876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Ни в коем случае не с похода в архив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Начинать лучше с беседы со своими родственниками.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Необходимо </a:t>
            </a:r>
            <a:r>
              <a:rPr lang="ru-RU" b="1" dirty="0">
                <a:solidFill>
                  <a:schemeClr val="tx1"/>
                </a:solidFill>
              </a:rPr>
              <a:t>не один раз посетить своих бабушек и дедушек, сходить в гости к дядям и тётям – встретиться со всеми, кто жив и хоть что-то помнит о своей семье.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каждого досконально расспросить обо всём – вплоть до самых мелочей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Нужно записывать всё: откуда предки были родом, откуда могли приехать, чем занимались. Причём фиксировать нужно и настоящие факты, и предположения.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271676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1374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2</a:t>
            </a:r>
            <a:r>
              <a:rPr lang="ru-RU" b="1" dirty="0" smtClean="0"/>
              <a:t> ЭТАП ГЕНЕАЛОГИИ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0149"/>
            <a:ext cx="10515600" cy="43513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ИССЛЕДОВАНИЕ СЕМЕЙНОГО АЛЬБОМА И ЗАПИСЬ ВОСПОМИНАНИЙ РОДСТВЕННИКОВ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8" y="1721257"/>
            <a:ext cx="5020376" cy="2953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69" y="1918425"/>
            <a:ext cx="4156295" cy="3817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72" y="1721257"/>
            <a:ext cx="4484255" cy="3497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27295"/>
            <a:ext cx="4441012" cy="29751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50" y="3739081"/>
            <a:ext cx="3635153" cy="30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Анкета для заполнения информации о </a:t>
            </a:r>
            <a:r>
              <a:rPr lang="ru-RU" sz="3200" b="1" dirty="0" smtClean="0">
                <a:solidFill>
                  <a:schemeClr val="tx1"/>
                </a:solidFill>
              </a:rPr>
              <a:t>предках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Ниже </a:t>
            </a:r>
            <a:r>
              <a:rPr lang="ru-RU" sz="3200" dirty="0">
                <a:solidFill>
                  <a:schemeClr val="tx1"/>
                </a:solidFill>
              </a:rPr>
              <a:t>приведена таблица — анкета, отвечая на вопросы которой, вы сможете составить картину жизни каждого предка.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960" y="2193202"/>
            <a:ext cx="3576707" cy="40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774" y="2125584"/>
            <a:ext cx="3666654" cy="43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Список родственников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128" y="1477979"/>
            <a:ext cx="9872871" cy="4038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Составьте </a:t>
            </a:r>
            <a:r>
              <a:rPr lang="ru-RU" dirty="0">
                <a:solidFill>
                  <a:schemeClr val="tx1"/>
                </a:solidFill>
              </a:rPr>
              <a:t>список людей, которые могут что-то знать </a:t>
            </a:r>
            <a:r>
              <a:rPr lang="ru-RU" dirty="0" smtClean="0">
                <a:solidFill>
                  <a:schemeClr val="tx1"/>
                </a:solidFill>
              </a:rPr>
              <a:t>. Даже </a:t>
            </a:r>
            <a:r>
              <a:rPr lang="ru-RU" dirty="0">
                <a:solidFill>
                  <a:schemeClr val="tx1"/>
                </a:solidFill>
              </a:rPr>
              <a:t>если они не встречались лично с бабушкой/дедом, то все равно могут что-то помнить из рассказов близких. Кто это может быть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Ваши </a:t>
            </a:r>
            <a:r>
              <a:rPr lang="ru-RU" dirty="0">
                <a:solidFill>
                  <a:schemeClr val="tx1"/>
                </a:solidFill>
              </a:rPr>
              <a:t>родные братья/сестры, их </a:t>
            </a:r>
            <a:r>
              <a:rPr lang="ru-RU" dirty="0" smtClean="0">
                <a:solidFill>
                  <a:schemeClr val="tx1"/>
                </a:solidFill>
              </a:rPr>
              <a:t>дети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Братья/сестры </a:t>
            </a:r>
            <a:r>
              <a:rPr lang="ru-RU" dirty="0">
                <a:solidFill>
                  <a:schemeClr val="tx1"/>
                </a:solidFill>
              </a:rPr>
              <a:t>ваших родителей, их дети и </a:t>
            </a:r>
            <a:r>
              <a:rPr lang="ru-RU" dirty="0" smtClean="0">
                <a:solidFill>
                  <a:schemeClr val="tx1"/>
                </a:solidFill>
              </a:rPr>
              <a:t>внуки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Братья/сестры </a:t>
            </a:r>
            <a:r>
              <a:rPr lang="ru-RU" dirty="0">
                <a:solidFill>
                  <a:schemeClr val="tx1"/>
                </a:solidFill>
              </a:rPr>
              <a:t>ваших бабушки/деда, их дети и внуки    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 Соседи ваших </a:t>
            </a:r>
            <a:r>
              <a:rPr lang="ru-RU" dirty="0" smtClean="0">
                <a:solidFill>
                  <a:schemeClr val="tx1"/>
                </a:solidFill>
              </a:rPr>
              <a:t>бабушки/деда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Друзья </a:t>
            </a:r>
            <a:r>
              <a:rPr lang="ru-RU" dirty="0">
                <a:solidFill>
                  <a:schemeClr val="tx1"/>
                </a:solidFill>
              </a:rPr>
              <a:t>ваших </a:t>
            </a:r>
            <a:r>
              <a:rPr lang="ru-RU" dirty="0" smtClean="0">
                <a:solidFill>
                  <a:schemeClr val="tx1"/>
                </a:solidFill>
              </a:rPr>
              <a:t>бабушки/деда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Интервью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Сходить </a:t>
            </a:r>
            <a:r>
              <a:rPr lang="ru-RU" dirty="0">
                <a:solidFill>
                  <a:schemeClr val="tx1"/>
                </a:solidFill>
              </a:rPr>
              <a:t>в гости, позвонить по телефону, связаться через социальные сети – это не займет много времени, но информация, которую вы получите, будет бесценной для </a:t>
            </a:r>
            <a:r>
              <a:rPr lang="ru-RU" dirty="0" smtClean="0">
                <a:solidFill>
                  <a:schemeClr val="tx1"/>
                </a:solidFill>
              </a:rPr>
              <a:t>родословной.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Фиксируйте </a:t>
            </a:r>
            <a:r>
              <a:rPr lang="ru-RU" dirty="0">
                <a:solidFill>
                  <a:schemeClr val="tx1"/>
                </a:solidFill>
              </a:rPr>
              <a:t>все рассказы на видео или на диктофон, одновременно заполняя анкету на бумаге (в компьютере). Так вы ничего не упустите. Разные интересные истории из жизни, которые связаны с вашими предками станут прекрасным дополнением к истории вашей семьи, ведь они сделают каждого «живой индивидуальностью». Эту информацию можно записывать в примечания. </a:t>
            </a:r>
          </a:p>
        </p:txBody>
      </p:sp>
    </p:spTree>
    <p:extLst>
      <p:ext uri="{BB962C8B-B14F-4D97-AF65-F5344CB8AC3E}">
        <p14:creationId xmlns:p14="http://schemas.microsoft.com/office/powerpoint/2010/main" val="324018074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88</TotalTime>
  <Words>768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Corbel</vt:lpstr>
      <vt:lpstr>Базис</vt:lpstr>
      <vt:lpstr>« КОД МОЕГО РОДА»</vt:lpstr>
      <vt:lpstr>ДЛЯ ЧЕГО НУЖНО ИЗУЧАТЬ ИСТОРИЮ СВОЕГО РОДА?</vt:lpstr>
      <vt:lpstr>Презентация PowerPoint</vt:lpstr>
      <vt:lpstr>План действий  «Составь родословную за 7 дней»</vt:lpstr>
      <vt:lpstr>У каждого человека есть предки, но не у всех – потомки. </vt:lpstr>
      <vt:lpstr> 1 ЭТАП ГЕНЕАЛОГИИ  Как сделать первый шаг к знакомству с предками? Что нужно сделать в первую очередь?  </vt:lpstr>
      <vt:lpstr>2 ЭТАП ГЕНЕАЛОГИИ</vt:lpstr>
      <vt:lpstr>Анкета для заполнения информации о предках Ниже приведена таблица — анкета, отвечая на вопросы которой, вы сможете составить картину жизни каждого предка. </vt:lpstr>
      <vt:lpstr>Список родственников </vt:lpstr>
      <vt:lpstr>ИНТЕРВЬЮ</vt:lpstr>
      <vt:lpstr>Презентация PowerPoint</vt:lpstr>
      <vt:lpstr>ПОЛЕЗНЫЕ САЙТЫ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ilya</cp:lastModifiedBy>
  <cp:revision>10</cp:revision>
  <dcterms:created xsi:type="dcterms:W3CDTF">2021-06-13T12:46:32Z</dcterms:created>
  <dcterms:modified xsi:type="dcterms:W3CDTF">2021-06-13T18:55:19Z</dcterms:modified>
</cp:coreProperties>
</file>