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2" r:id="rId8"/>
    <p:sldId id="272" r:id="rId9"/>
    <p:sldId id="265" r:id="rId10"/>
    <p:sldId id="271" r:id="rId11"/>
    <p:sldId id="266" r:id="rId12"/>
    <p:sldId id="263" r:id="rId13"/>
    <p:sldId id="269" r:id="rId14"/>
    <p:sldId id="273" r:id="rId15"/>
    <p:sldId id="26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81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55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5230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561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7758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12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1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56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477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994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2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226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193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40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09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322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454B5-D247-4517-903E-D82797AB51C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4F0281D-FCE9-45D9-A880-049406CA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69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98345" y="3559304"/>
            <a:ext cx="8109563" cy="1444063"/>
          </a:xfrm>
        </p:spPr>
        <p:txBody>
          <a:bodyPr/>
          <a:lstStyle/>
          <a:p>
            <a:r>
              <a:rPr lang="ru-RU" b="1" dirty="0" smtClean="0"/>
              <a:t>« КОД МОЕГО РОДА»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44770" y="5449591"/>
            <a:ext cx="8915399" cy="11262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541">
            <a:off x="611921" y="645555"/>
            <a:ext cx="3977873" cy="288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3873">
            <a:off x="6627730" y="644057"/>
            <a:ext cx="4474706" cy="2997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55" y="-170569"/>
            <a:ext cx="2855523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632" y="4866752"/>
            <a:ext cx="2906958" cy="19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24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2" y="595312"/>
            <a:ext cx="75723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55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806" y="425513"/>
            <a:ext cx="8724721" cy="595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73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16" y="389299"/>
            <a:ext cx="8627062" cy="58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03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5" y="685800"/>
            <a:ext cx="75628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22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4549" y="2496763"/>
            <a:ext cx="5626688" cy="250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607" y="104775"/>
            <a:ext cx="461962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98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991" y="2133600"/>
            <a:ext cx="8133171" cy="50103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20" y="0"/>
            <a:ext cx="55435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06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4450" y="180490"/>
            <a:ext cx="8911687" cy="1280890"/>
          </a:xfrm>
        </p:spPr>
        <p:txBody>
          <a:bodyPr>
            <a:normAutofit/>
          </a:bodyPr>
          <a:lstStyle/>
          <a:p>
            <a:r>
              <a:rPr lang="ru-RU" b="1" dirty="0"/>
              <a:t>«Иваны, не помнящие родства</a:t>
            </a:r>
            <a:r>
              <a:rPr lang="ru-RU" b="1" dirty="0" smtClean="0"/>
              <a:t>»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7792" y="1335024"/>
            <a:ext cx="9720073" cy="4023360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Так называли в старые времена беглецов с царской каторги, крепостных крестьян, бежавших от помещика, дезертиров и прочих беспаспортных бродяг. Попавшись в руки полиции, они тщательно скрывали свое имя и происхождение, называя себя самым распространённым именем, чтобы их не отправили назад. На все вопросы они отвечали, что зовут их Иванами, а родства своего (то есть происхождения) они не помнят. </a:t>
            </a:r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</p:txBody>
      </p:sp>
      <p:pic>
        <p:nvPicPr>
          <p:cNvPr id="1026" name="Picture 2" descr="иван непомнящий значение фразеологиз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52" y="4843764"/>
            <a:ext cx="3333625" cy="205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0487" y="571535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Так родилось выражение «Иваны, </a:t>
            </a:r>
          </a:p>
          <a:p>
            <a:pPr algn="ctr"/>
            <a:r>
              <a:rPr lang="ru-RU" sz="2000" b="1" dirty="0" smtClean="0"/>
              <a:t>не помнящие родства».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21863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997" y="1264555"/>
            <a:ext cx="11676628" cy="3777622"/>
          </a:xfrm>
        </p:spPr>
        <p:txBody>
          <a:bodyPr>
            <a:normAutofit/>
          </a:bodyPr>
          <a:lstStyle/>
          <a:p>
            <a:r>
              <a:rPr lang="ru-RU" sz="3200" dirty="0"/>
              <a:t>- Кого </a:t>
            </a:r>
            <a:r>
              <a:rPr lang="ru-RU" sz="3200" dirty="0" smtClean="0"/>
              <a:t>сейчас </a:t>
            </a:r>
            <a:r>
              <a:rPr lang="ru-RU" sz="3200" dirty="0"/>
              <a:t>так называют</a:t>
            </a:r>
            <a:r>
              <a:rPr lang="ru-RU" sz="3200" dirty="0" smtClean="0"/>
              <a:t>?</a:t>
            </a:r>
          </a:p>
          <a:p>
            <a:r>
              <a:rPr lang="ru-RU" sz="3200" dirty="0"/>
              <a:t>- Что нужно, чтобы не превратиться в таких Иванов</a:t>
            </a:r>
            <a:r>
              <a:rPr lang="ru-RU" sz="3200" dirty="0" smtClean="0"/>
              <a:t>?</a:t>
            </a:r>
          </a:p>
          <a:p>
            <a:r>
              <a:rPr lang="ru-RU" sz="3200" dirty="0"/>
              <a:t>- Можно ли назвать гостей передачи «Жди меня» Иванами, не </a:t>
            </a:r>
            <a:r>
              <a:rPr lang="ru-RU" sz="3200" dirty="0" smtClean="0"/>
              <a:t>помнящими родства</a:t>
            </a:r>
            <a:r>
              <a:rPr lang="ru-RU" sz="3200" dirty="0"/>
              <a:t>? Чем они отличаются?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«Иваны, не помнящие родства</a:t>
            </a:r>
            <a:r>
              <a:rPr lang="ru-RU" b="1" dirty="0" smtClean="0"/>
              <a:t>»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59" y="3811508"/>
            <a:ext cx="4452756" cy="3185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615" y="3992867"/>
            <a:ext cx="3512941" cy="2623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7" y="4251235"/>
            <a:ext cx="3225823" cy="251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63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4161" y="0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b="1" dirty="0"/>
              <a:t>«Загляните </a:t>
            </a:r>
            <a:r>
              <a:rPr lang="ru-RU" b="1" dirty="0" smtClean="0"/>
              <a:t>в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семейный альбом»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6600" y="1083255"/>
            <a:ext cx="8915400" cy="2900270"/>
          </a:xfrm>
        </p:spPr>
        <p:txBody>
          <a:bodyPr>
            <a:normAutofit/>
          </a:bodyPr>
          <a:lstStyle/>
          <a:p>
            <a:r>
              <a:rPr lang="ru-RU" dirty="0"/>
              <a:t>: С 1829 года, когда французский художник и конструктор </a:t>
            </a:r>
            <a:r>
              <a:rPr lang="ru-RU" dirty="0" err="1"/>
              <a:t>Дагер</a:t>
            </a:r>
            <a:r>
              <a:rPr lang="ru-RU" dirty="0"/>
              <a:t> </a:t>
            </a:r>
            <a:r>
              <a:rPr lang="ru-RU" dirty="0" smtClean="0"/>
              <a:t>изобрел фотографию</a:t>
            </a:r>
            <a:r>
              <a:rPr lang="ru-RU" dirty="0"/>
              <a:t>, традиция составлять и хранить семейные альбомы прочно вошла в </a:t>
            </a:r>
            <a:r>
              <a:rPr lang="ru-RU" dirty="0" smtClean="0"/>
              <a:t>нашу жизнь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каждой семье есть фотографии, которые надолго оставляют память </a:t>
            </a:r>
            <a:r>
              <a:rPr lang="ru-RU" dirty="0" smtClean="0"/>
              <a:t>о дорогих </a:t>
            </a:r>
            <a:r>
              <a:rPr lang="ru-RU" dirty="0"/>
              <a:t>людях, о событиях в семейной жизни.</a:t>
            </a:r>
          </a:p>
          <a:p>
            <a:r>
              <a:rPr lang="ru-RU" dirty="0"/>
              <a:t> Традиция эта очень важная. Недаром во время войны или других ситуациях, </a:t>
            </a:r>
            <a:r>
              <a:rPr lang="ru-RU" dirty="0" smtClean="0"/>
              <a:t>когда люди </a:t>
            </a:r>
            <a:r>
              <a:rPr lang="ru-RU" dirty="0"/>
              <a:t>были вынуждены покидать свои дома, они брали с собой только самые </a:t>
            </a:r>
            <a:r>
              <a:rPr lang="ru-RU" dirty="0" smtClean="0"/>
              <a:t>ценные вещи </a:t>
            </a:r>
            <a:r>
              <a:rPr lang="ru-RU" dirty="0"/>
              <a:t>и среди них фотографии дорогих людей.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460">
            <a:off x="664547" y="1083255"/>
            <a:ext cx="2422606" cy="3443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" y="3904838"/>
            <a:ext cx="5020376" cy="2953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839" y="3784907"/>
            <a:ext cx="4318503" cy="2893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603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656" y="104712"/>
            <a:ext cx="8544679" cy="6544398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457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923" y="2579"/>
            <a:ext cx="9026305" cy="6855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212" t="28727" r="32956" b="11093"/>
          <a:stretch/>
        </p:blipFill>
        <p:spPr>
          <a:xfrm>
            <a:off x="183413" y="2069850"/>
            <a:ext cx="2879002" cy="326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00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643" y="350869"/>
            <a:ext cx="76485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86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337" y="581025"/>
            <a:ext cx="7553325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30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237" y="614362"/>
            <a:ext cx="76295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7134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</TotalTime>
  <Words>224</Words>
  <Application>Microsoft Office PowerPoint</Application>
  <PresentationFormat>Широкоэкранный</PresentationFormat>
  <Paragraphs>13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Легкий дым</vt:lpstr>
      <vt:lpstr>« КОД МОЕГО РОДА»</vt:lpstr>
      <vt:lpstr>«Иваны, не помнящие родства» </vt:lpstr>
      <vt:lpstr>«Иваны, не помнящие родства» </vt:lpstr>
      <vt:lpstr> «Загляните в семейный альбом»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КОД МОЕГО РОДА»</dc:title>
  <dc:creator>ilya</dc:creator>
  <cp:lastModifiedBy>ilya</cp:lastModifiedBy>
  <cp:revision>5</cp:revision>
  <dcterms:created xsi:type="dcterms:W3CDTF">2021-06-25T05:25:16Z</dcterms:created>
  <dcterms:modified xsi:type="dcterms:W3CDTF">2021-06-25T06:06:09Z</dcterms:modified>
</cp:coreProperties>
</file>