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0043B-567A-43D7-9D38-71FD4958CAE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DD289-4011-4994-8FC4-7246D5E02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963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https://learningapps.org/watch?v=pbbqfcft319</a:t>
            </a:r>
            <a:endParaRPr lang="ru-RU" dirty="0" smtClean="0"/>
          </a:p>
          <a:p>
            <a:r>
              <a:rPr lang="en-US" dirty="0" smtClean="0"/>
              <a:t>https://learningapps.org/watch?v=pcd8ckyet19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DD289-4011-4994-8FC4-7246D5E0249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975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https://learningapps.org/watch?v=py886yqua19</a:t>
            </a:r>
            <a:endParaRPr lang="ru-RU" dirty="0" smtClean="0"/>
          </a:p>
          <a:p>
            <a:r>
              <a:rPr lang="en-US" dirty="0" smtClean="0"/>
              <a:t>https://learningapps.org/watch?v=p77z2q4mk19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DD289-4011-4994-8FC4-7246D5E0249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286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https://learningapps.org/watch?v=p4npxrd4k20</a:t>
            </a:r>
            <a:endParaRPr lang="ru-RU" dirty="0" smtClean="0"/>
          </a:p>
          <a:p>
            <a:r>
              <a:rPr lang="en-US" dirty="0" smtClean="0"/>
              <a:t>https://learningapps.org/watch?v=psuzsd8u520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DD289-4011-4994-8FC4-7246D5E0249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380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https://learningapps.org/watch?v=p2ibqsf8c20</a:t>
            </a:r>
            <a:endParaRPr lang="ru-RU" dirty="0" smtClean="0"/>
          </a:p>
          <a:p>
            <a:r>
              <a:rPr lang="en-US" dirty="0" smtClean="0"/>
              <a:t>https://learningapps.org/watch?v=p6sqqvufk20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DD289-4011-4994-8FC4-7246D5E0249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400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https://learningapps.org/watch?v=pugoybmrk20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DD289-4011-4994-8FC4-7246D5E0249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122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https://learningapps.org/watch?v=p6p3oy0xk20</a:t>
            </a:r>
            <a:endParaRPr lang="ru-RU" dirty="0" smtClean="0"/>
          </a:p>
          <a:p>
            <a:r>
              <a:rPr lang="en-US" dirty="0" smtClean="0"/>
              <a:t>https://learningapps.org/watch?v=pvxjfv04520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DD289-4011-4994-8FC4-7246D5E0249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847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https://learningapps.org/watch?v=pv2sorznc20</a:t>
            </a:r>
            <a:endParaRPr lang="ru-RU" dirty="0" smtClean="0"/>
          </a:p>
          <a:p>
            <a:r>
              <a:rPr lang="en-US" dirty="0" smtClean="0"/>
              <a:t>https://learningapps.org/watch?v=peun594ek20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DD289-4011-4994-8FC4-7246D5E0249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711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https://learningapps.org/watch?v=p831tf6nk20</a:t>
            </a:r>
            <a:endParaRPr lang="ru-RU" dirty="0" smtClean="0"/>
          </a:p>
          <a:p>
            <a:r>
              <a:rPr lang="en-US" dirty="0" smtClean="0"/>
              <a:t>https://learningapps.org/watch?v=puobvoq5v20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DD289-4011-4994-8FC4-7246D5E0249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370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https://learningapps.org/watch?v=pu9ghgt7220</a:t>
            </a:r>
            <a:endParaRPr lang="ru-RU" dirty="0" smtClean="0"/>
          </a:p>
          <a:p>
            <a:r>
              <a:rPr lang="en-US" dirty="0" smtClean="0"/>
              <a:t>https://learningapps.org/watch?v=pzk6seti220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DD289-4011-4994-8FC4-7246D5E0249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69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E14889C-782A-493D-959A-A6C30302E8DE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F7C5A77-EA8E-4A41-99B2-BCB2929C479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u9ghgt722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learningapps.org/watch?v=pzk6seti22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bbqfcft31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learningapps.org/watch?v=pcd8ckyet19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y886yqua19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learningapps.org/watch?v=p77z2q4mk19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4npxrd4k2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learningapps.org/watch?v=psuzsd8u52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2ibqsf8c2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learningapps.org/watch?v=p6sqqvufk2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ugoybmrk2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6p3oy0xk2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learningapps.org/watch?v=pvxjfv0452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v2sorznc2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learningapps.org/watch?v=peun594ek2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831tf6nk2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learningapps.org/watch?v=puobvoq5v2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Обобщение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История Беларуси, </a:t>
            </a:r>
            <a:r>
              <a:rPr lang="ru-RU" smtClean="0"/>
              <a:t>11 класс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084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>
                <a:hlinkClick r:id="rId3"/>
              </a:rPr>
              <a:t>Театральное, музыкальное и изобразительное искусство во второй половине 1940-х - 1980-е гг.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b="1" dirty="0">
                <a:hlinkClick r:id="rId4"/>
              </a:rPr>
              <a:t>БССР во второй половине 1950-х - 1980-е гг.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5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 smtClean="0">
                <a:hlinkClick r:id="rId3"/>
              </a:rPr>
              <a:t>Социально-экономическое развитие во второй половине 40-х – первой половине 60-х гг. ХХ в.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dirty="0">
                <a:hlinkClick r:id="rId4"/>
              </a:rPr>
              <a:t>Социально-экономическое положение во второй половине 60-х – 80-е гг. ХХ 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52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>
                <a:hlinkClick r:id="rId3"/>
              </a:rPr>
              <a:t>Развитие образования, науки и культуры во второй половине 40-х – 80-е гг. ХХ в.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dirty="0">
                <a:hlinkClick r:id="rId4"/>
              </a:rPr>
              <a:t>Обобщение по разделу </a:t>
            </a:r>
            <a:r>
              <a:rPr lang="en-US" dirty="0" smtClean="0">
                <a:hlinkClick r:id="rId4"/>
              </a:rPr>
              <a:t>IV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461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>
                <a:hlinkClick r:id="rId3"/>
              </a:rPr>
              <a:t>Общественно-политическая жизнь БССР 1953-1964 гг.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b="1" dirty="0">
                <a:hlinkClick r:id="rId4"/>
              </a:rPr>
              <a:t>БССР в годы хрущёвской "оттепели"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52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>
                <a:hlinkClick r:id="rId3"/>
              </a:rPr>
              <a:t>Социально-экономическое развитие БССР во второй половине 1950-х - первой половине 1960-х гг.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b="1" dirty="0">
                <a:hlinkClick r:id="rId4"/>
              </a:rPr>
              <a:t>Общественно-политическое положение БССР во второй половине 1960-х - первой половине 1980-х гг.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52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>
                <a:hlinkClick r:id="rId3"/>
              </a:rPr>
              <a:t>Социально-экономическое положение республики во второй половине 1960-х - первой половине 1980-х гг.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652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>
                <a:hlinkClick r:id="rId3"/>
              </a:rPr>
              <a:t>Перестройка в БССР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b="1" dirty="0">
                <a:hlinkClick r:id="rId4"/>
              </a:rPr>
              <a:t>Перестройка в БССР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52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>
                <a:hlinkClick r:id="rId3"/>
              </a:rPr>
              <a:t>Перестройка в БССР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b="1" dirty="0">
                <a:hlinkClick r:id="rId4"/>
              </a:rPr>
              <a:t>Перестройка в БССР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52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>
                <a:hlinkClick r:id="rId3"/>
              </a:rPr>
              <a:t>Развитие образования и науки во второй половине 1940-х - 1980-е гг.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b="1" dirty="0">
                <a:hlinkClick r:id="rId4"/>
              </a:rPr>
              <a:t>Белорусская литература во второй половине 1940-х - 1980-е гг.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52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</TotalTime>
  <Words>242</Words>
  <Application>Microsoft Office PowerPoint</Application>
  <PresentationFormat>Экран (4:3)</PresentationFormat>
  <Paragraphs>54</Paragraphs>
  <Slides>10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Обобщение</vt:lpstr>
      <vt:lpstr>Выполните задания</vt:lpstr>
      <vt:lpstr>Выполните задания</vt:lpstr>
      <vt:lpstr>Выполните задания</vt:lpstr>
      <vt:lpstr>Выполните задания</vt:lpstr>
      <vt:lpstr>Выполните задания</vt:lpstr>
      <vt:lpstr>Выполните задания</vt:lpstr>
      <vt:lpstr>Выполните задания</vt:lpstr>
      <vt:lpstr>Выполните задания</vt:lpstr>
      <vt:lpstr>Выполните задания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Обобщение</dc:title>
  <dc:creator>User</dc:creator>
  <cp:lastModifiedBy>User</cp:lastModifiedBy>
  <cp:revision>12</cp:revision>
  <dcterms:created xsi:type="dcterms:W3CDTF">2021-02-08T16:51:27Z</dcterms:created>
  <dcterms:modified xsi:type="dcterms:W3CDTF">2021-02-08T17:10:47Z</dcterms:modified>
</cp:coreProperties>
</file>