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9" r:id="rId2"/>
    <p:sldId id="256" r:id="rId3"/>
    <p:sldId id="257" r:id="rId4"/>
    <p:sldId id="258" r:id="rId5"/>
    <p:sldId id="259" r:id="rId6"/>
    <p:sldId id="260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7" r:id="rId19"/>
    <p:sldId id="279" r:id="rId20"/>
    <p:sldId id="280" r:id="rId21"/>
    <p:sldId id="293" r:id="rId22"/>
    <p:sldId id="275" r:id="rId23"/>
    <p:sldId id="319" r:id="rId24"/>
    <p:sldId id="321" r:id="rId25"/>
    <p:sldId id="322" r:id="rId26"/>
    <p:sldId id="323" r:id="rId27"/>
    <p:sldId id="324" r:id="rId28"/>
    <p:sldId id="325" r:id="rId29"/>
    <p:sldId id="326" r:id="rId30"/>
    <p:sldId id="327" r:id="rId31"/>
    <p:sldId id="328" r:id="rId32"/>
    <p:sldId id="329" r:id="rId33"/>
    <p:sldId id="330" r:id="rId34"/>
    <p:sldId id="331" r:id="rId35"/>
    <p:sldId id="332" r:id="rId36"/>
    <p:sldId id="333" r:id="rId37"/>
    <p:sldId id="334" r:id="rId38"/>
    <p:sldId id="335" r:id="rId39"/>
    <p:sldId id="336" r:id="rId40"/>
    <p:sldId id="337" r:id="rId41"/>
    <p:sldId id="338" r:id="rId42"/>
    <p:sldId id="339" r:id="rId43"/>
    <p:sldId id="340" r:id="rId44"/>
    <p:sldId id="341" r:id="rId45"/>
    <p:sldId id="342" r:id="rId46"/>
  </p:sldIdLst>
  <p:sldSz cx="9144000" cy="6858000" type="screen4x3"/>
  <p:notesSz cx="6858000" cy="9144000"/>
  <p:custDataLst>
    <p:tags r:id="rId47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0" d="100"/>
        <a:sy n="3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gs" Target="tags/tag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45352-5DBE-4937-94BE-726D3AA3ECE8}" type="datetimeFigureOut">
              <a:rPr lang="ru-RU" smtClean="0"/>
              <a:pPr/>
              <a:t>28.11.2019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D2814-6337-449C-821C-F7E26F55B0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2299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200"/>
    </mc:Choice>
    <mc:Fallback xmlns="">
      <p:transition advTm="200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45352-5DBE-4937-94BE-726D3AA3ECE8}" type="datetimeFigureOut">
              <a:rPr lang="ru-RU" smtClean="0"/>
              <a:pPr/>
              <a:t>28.11.2019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D2814-6337-449C-821C-F7E26F55B0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9893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200"/>
    </mc:Choice>
    <mc:Fallback xmlns="">
      <p:transition advTm="2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45352-5DBE-4937-94BE-726D3AA3ECE8}" type="datetimeFigureOut">
              <a:rPr lang="ru-RU" smtClean="0"/>
              <a:pPr/>
              <a:t>28.11.2019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D2814-6337-449C-821C-F7E26F55B0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1525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200"/>
    </mc:Choice>
    <mc:Fallback xmlns="">
      <p:transition advTm="2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45352-5DBE-4937-94BE-726D3AA3ECE8}" type="datetimeFigureOut">
              <a:rPr lang="ru-RU" smtClean="0"/>
              <a:pPr/>
              <a:t>28.11.2019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D2814-6337-449C-821C-F7E26F55B0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7512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200"/>
    </mc:Choice>
    <mc:Fallback xmlns="">
      <p:transition advTm="2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45352-5DBE-4937-94BE-726D3AA3ECE8}" type="datetimeFigureOut">
              <a:rPr lang="ru-RU" smtClean="0"/>
              <a:pPr/>
              <a:t>28.11.2019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D2814-6337-449C-821C-F7E26F55B0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2424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200"/>
    </mc:Choice>
    <mc:Fallback xmlns="">
      <p:transition advTm="2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45352-5DBE-4937-94BE-726D3AA3ECE8}" type="datetimeFigureOut">
              <a:rPr lang="ru-RU" smtClean="0"/>
              <a:pPr/>
              <a:t>28.11.2019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D2814-6337-449C-821C-F7E26F55B0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8697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200"/>
    </mc:Choice>
    <mc:Fallback xmlns="">
      <p:transition advTm="2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45352-5DBE-4937-94BE-726D3AA3ECE8}" type="datetimeFigureOut">
              <a:rPr lang="ru-RU" smtClean="0"/>
              <a:pPr/>
              <a:t>28.11.2019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D2814-6337-449C-821C-F7E26F55B0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3538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200"/>
    </mc:Choice>
    <mc:Fallback xmlns="">
      <p:transition advTm="2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45352-5DBE-4937-94BE-726D3AA3ECE8}" type="datetimeFigureOut">
              <a:rPr lang="ru-RU" smtClean="0"/>
              <a:pPr/>
              <a:t>28.11.2019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D2814-6337-449C-821C-F7E26F55B0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716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200"/>
    </mc:Choice>
    <mc:Fallback xmlns="">
      <p:transition advTm="2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45352-5DBE-4937-94BE-726D3AA3ECE8}" type="datetimeFigureOut">
              <a:rPr lang="ru-RU" smtClean="0"/>
              <a:pPr/>
              <a:t>28.11.2019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D2814-6337-449C-821C-F7E26F55B0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1649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200"/>
    </mc:Choice>
    <mc:Fallback xmlns="">
      <p:transition advTm="2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45352-5DBE-4937-94BE-726D3AA3ECE8}" type="datetimeFigureOut">
              <a:rPr lang="ru-RU" smtClean="0"/>
              <a:pPr/>
              <a:t>28.11.2019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D2814-6337-449C-821C-F7E26F55B0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6020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200"/>
    </mc:Choice>
    <mc:Fallback xmlns="">
      <p:transition advTm="200"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45352-5DBE-4937-94BE-726D3AA3ECE8}" type="datetimeFigureOut">
              <a:rPr lang="ru-RU" smtClean="0"/>
              <a:pPr/>
              <a:t>28.11.2019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D2814-6337-449C-821C-F7E26F55B0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6599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200"/>
    </mc:Choice>
    <mc:Fallback xmlns="">
      <p:transition advTm="2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745352-5DBE-4937-94BE-726D3AA3ECE8}" type="datetimeFigureOut">
              <a:rPr lang="ru-RU" smtClean="0"/>
              <a:pPr/>
              <a:t>28.11.2019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0D2814-6337-449C-821C-F7E26F55B0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7098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250" advTm="200"/>
    </mc:Choice>
    <mc:Fallback xmlns="">
      <p:transition advTm="200"/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96753"/>
            <a:ext cx="7772400" cy="2403698"/>
          </a:xfrm>
        </p:spPr>
        <p:txBody>
          <a:bodyPr>
            <a:noAutofit/>
          </a:bodyPr>
          <a:lstStyle/>
          <a:p>
            <a:r>
              <a:rPr lang="ru-RU" sz="6000" b="1" i="1" cap="all" spc="1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Вторая Мировая </a:t>
            </a:r>
            <a:r>
              <a:rPr lang="ru-RU" sz="6000" b="1" i="1" cap="all" spc="1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и великая отечественная войны</a:t>
            </a:r>
            <a:endParaRPr lang="ru-RU" sz="6000" b="1" i="1" cap="all" spc="1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941168"/>
            <a:ext cx="6400800" cy="1633736"/>
          </a:xfrm>
        </p:spPr>
        <p:txBody>
          <a:bodyPr>
            <a:normAutofit/>
          </a:bodyPr>
          <a:lstStyle/>
          <a:p>
            <a:r>
              <a:rPr lang="ru-RU" sz="4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Медиаазбука</a:t>
            </a:r>
            <a:endParaRPr lang="ru-RU" sz="4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1783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Л</a:t>
            </a:r>
            <a:endParaRPr lang="ru-RU" sz="72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8194" name="Picture 2" descr="Картинки по запросу ленд-лиз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557063"/>
            <a:ext cx="7620000" cy="593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1783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5000"/>
    </mc:Choice>
    <mc:Fallback xmlns="">
      <p:transition advTm="15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2927" y="116632"/>
            <a:ext cx="3008313" cy="1162050"/>
          </a:xfrm>
        </p:spPr>
        <p:txBody>
          <a:bodyPr>
            <a:noAutofit/>
          </a:bodyPr>
          <a:lstStyle/>
          <a:p>
            <a:r>
              <a:rPr lang="ru-RU" sz="72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М</a:t>
            </a:r>
            <a:endParaRPr lang="ru-RU" sz="72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6146" name="Picture 2" descr="Картинки по запросу &quot;александр мамкин&quot;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56792"/>
            <a:ext cx="3744416" cy="5031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Картинки по запросу &quot;александр мамкин&quot;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04664"/>
            <a:ext cx="5167949" cy="3498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1783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5000"/>
    </mc:Choice>
    <mc:Fallback xmlns="">
      <p:transition advTm="15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Н</a:t>
            </a:r>
            <a:endParaRPr lang="ru-RU" sz="72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10242" name="Picture 2" descr="Картинки по запросу приказ № 2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32656"/>
            <a:ext cx="7632848" cy="5839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1783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5000"/>
    </mc:Choice>
    <mc:Fallback xmlns="">
      <p:transition advTm="15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О</a:t>
            </a:r>
            <a:endParaRPr lang="ru-RU" sz="72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11266" name="Picture 2" descr="Картинки по запросу план ост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953"/>
          <a:stretch/>
        </p:blipFill>
        <p:spPr bwMode="auto">
          <a:xfrm>
            <a:off x="251521" y="1484784"/>
            <a:ext cx="8784976" cy="4581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339752" y="2005675"/>
            <a:ext cx="792088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1783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5000"/>
    </mc:Choice>
    <mc:Fallback xmlns="">
      <p:transition advTm="15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П</a:t>
            </a:r>
            <a:endParaRPr lang="ru-RU" sz="72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12290" name="Picture 2" descr="Картинки по запросу битва под прохоровкой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2"/>
            <a:ext cx="7763851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419872" y="332656"/>
            <a:ext cx="527125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12 июля 1943 г.</a:t>
            </a:r>
            <a:endParaRPr lang="ru-RU" sz="6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1783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5000"/>
    </mc:Choice>
    <mc:Fallback xmlns="">
      <p:transition advTm="15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Р</a:t>
            </a:r>
            <a:endParaRPr lang="ru-RU" sz="72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13314" name="Picture 2" descr="Картинки по запросу рельсовая войн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922" y="1052736"/>
            <a:ext cx="7672439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1783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5000"/>
    </mc:Choice>
    <mc:Fallback xmlns="">
      <p:transition advTm="1500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С</a:t>
            </a:r>
            <a:endParaRPr lang="ru-RU" sz="72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14338" name="Picture 2" descr="Картинки по запросу странная войн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168" y="1337440"/>
            <a:ext cx="7905750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835696" y="349626"/>
            <a:ext cx="71126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Сентябрь 1939 – май 1940</a:t>
            </a:r>
            <a:endParaRPr lang="ru-RU" sz="4800" b="1" dirty="0">
              <a:solidFill>
                <a:srgbClr val="FF0000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168" y="1337440"/>
            <a:ext cx="3646522" cy="2787150"/>
          </a:xfrm>
          <a:prstGeom prst="rect">
            <a:avLst/>
          </a:prstGeom>
          <a:ln w="38100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1783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5000"/>
    </mc:Choice>
    <mc:Fallback xmlns="">
      <p:transition advTm="1500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Т</a:t>
            </a:r>
            <a:endParaRPr lang="ru-RU" sz="72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15362" name="Picture 2" descr="Картинки по запросу тегеранская конференци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620" y="1412776"/>
            <a:ext cx="6840760" cy="5130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579733" y="349626"/>
            <a:ext cx="75391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28 ноября – 1 декабря 1943</a:t>
            </a:r>
            <a:endParaRPr lang="ru-RU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1783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5000"/>
    </mc:Choice>
    <mc:Fallback xmlns="">
      <p:transition advTm="1500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i="1" cap="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Ф</a:t>
            </a:r>
            <a:endParaRPr lang="ru-RU" sz="7200" i="1" cap="all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9" name="Picture 8" descr="Финская кампания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47663" y="188640"/>
            <a:ext cx="7579063" cy="6408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789847" y="332656"/>
            <a:ext cx="864096" cy="1440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444208" y="2276872"/>
            <a:ext cx="2592288" cy="24482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1783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5000"/>
    </mc:Choice>
    <mc:Fallback xmlns="">
      <p:transition advTm="1500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Ц</a:t>
            </a:r>
            <a:endParaRPr lang="ru-RU" sz="72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16386" name="Picture 2" descr="Картинки по запросу цшпд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46"/>
          <a:stretch/>
        </p:blipFill>
        <p:spPr bwMode="auto">
          <a:xfrm>
            <a:off x="1403648" y="260648"/>
            <a:ext cx="7620000" cy="5095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148064" y="692696"/>
            <a:ext cx="1152128" cy="3600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763688" y="1052736"/>
            <a:ext cx="1152128" cy="3600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1783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5000"/>
    </mc:Choice>
    <mc:Fallback xmlns="">
      <p:transition advTm="15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А</a:t>
            </a:r>
            <a:endParaRPr lang="ru-RU" sz="72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2" name="AutoShape 2" descr="Картинки по запросу антигитлеровская коалиц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Картинки по запросу антигитлеровская коалиция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Картинки по запросу антигитлеровская коалиция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8" descr="Картинки по запросу антигитлеровская коалиция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10" descr="Картинки по запросу антигитлеровская коалиция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7386" y="139115"/>
            <a:ext cx="5142791" cy="6579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972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5000"/>
    </mc:Choice>
    <mc:Fallback xmlns="">
      <p:transition advTm="1500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31" y="0"/>
            <a:ext cx="9144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Ч</a:t>
            </a:r>
            <a:endParaRPr lang="ru-RU" sz="72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17410" name="Picture 2" descr="Картинки по запросу черчилль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06" b="16470"/>
          <a:stretch/>
        </p:blipFill>
        <p:spPr bwMode="auto">
          <a:xfrm>
            <a:off x="1287083" y="116632"/>
            <a:ext cx="7776864" cy="6588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1783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5000"/>
    </mc:Choice>
    <mc:Fallback xmlns="">
      <p:transition advTm="1500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Ш</a:t>
            </a:r>
          </a:p>
        </p:txBody>
      </p:sp>
      <p:pic>
        <p:nvPicPr>
          <p:cNvPr id="18434" name="Picture 2" descr="Картинки по запросу шарль де голль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32656"/>
            <a:ext cx="4248472" cy="6372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6368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5000"/>
    </mc:Choice>
    <mc:Fallback xmlns="">
      <p:transition advTm="1500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Э</a:t>
            </a:r>
            <a:endParaRPr lang="ru-RU" sz="72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19458" name="Picture 2" descr="Картинки по запросу битва эль аламейн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124743"/>
            <a:ext cx="6840760" cy="5317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046950" y="260648"/>
            <a:ext cx="33968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Осень 1942 г.</a:t>
            </a:r>
            <a:endParaRPr lang="ru-RU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1783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5000"/>
    </mc:Choice>
    <mc:Fallback xmlns="">
      <p:transition advTm="1500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Я</a:t>
            </a:r>
          </a:p>
        </p:txBody>
      </p:sp>
      <p:pic>
        <p:nvPicPr>
          <p:cNvPr id="20482" name="Picture 2" descr="Картинки по запросу атака на перл харбор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412776"/>
            <a:ext cx="6336704" cy="5032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03848" y="332656"/>
            <a:ext cx="47506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7 декабря 1941 г.</a:t>
            </a:r>
            <a:endParaRPr lang="ru-RU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93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5000"/>
    </mc:Choice>
    <mc:Fallback xmlns="">
      <p:transition advTm="1500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А</a:t>
            </a:r>
            <a:endParaRPr lang="ru-RU" sz="72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2" name="AutoShape 2" descr="Картинки по запросу антигитлеровская коалиц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Картинки по запросу антигитлеровская коалиция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Картинки по запросу антигитлеровская коалиция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8" descr="Картинки по запросу антигитлеровская коалиция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10" descr="Картинки по запросу антигитлеровская коалиция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7386" y="1484784"/>
            <a:ext cx="5142791" cy="523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331640" y="465137"/>
            <a:ext cx="77503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/>
              <a:t>Антигитлеровская коалиция</a:t>
            </a:r>
            <a:endParaRPr lang="ru-RU" sz="4800" b="1" dirty="0"/>
          </a:p>
        </p:txBody>
      </p:sp>
    </p:spTree>
    <p:extLst>
      <p:ext uri="{BB962C8B-B14F-4D97-AF65-F5344CB8AC3E}">
        <p14:creationId xmlns:p14="http://schemas.microsoft.com/office/powerpoint/2010/main" val="1474676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Б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7" y="1556792"/>
            <a:ext cx="9030325" cy="4813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339819" y="1701145"/>
            <a:ext cx="2088232" cy="3600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635896" y="462188"/>
            <a:ext cx="32700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/>
              <a:t>Барбаросса</a:t>
            </a:r>
            <a:endParaRPr lang="ru-RU" sz="4800" b="1" dirty="0"/>
          </a:p>
        </p:txBody>
      </p:sp>
    </p:spTree>
    <p:extLst>
      <p:ext uri="{BB962C8B-B14F-4D97-AF65-F5344CB8AC3E}">
        <p14:creationId xmlns:p14="http://schemas.microsoft.com/office/powerpoint/2010/main" val="48185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В</a:t>
            </a:r>
            <a:endParaRPr lang="ru-RU" sz="72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31639" y="465137"/>
            <a:ext cx="38085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/>
              <a:t>Врата памяти</a:t>
            </a:r>
            <a:endParaRPr lang="ru-RU" sz="4800" b="1" dirty="0"/>
          </a:p>
        </p:txBody>
      </p:sp>
      <p:pic>
        <p:nvPicPr>
          <p:cNvPr id="7" name="Picture 2" descr="Картинки по запросу &quot;врата памяти&quot;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39416"/>
            <a:ext cx="8385403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0112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Г</a:t>
            </a:r>
            <a:endParaRPr lang="ru-RU" sz="72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4098" name="Picture 2" descr="Картинки по запросу еврейское гетт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548680"/>
            <a:ext cx="7380312" cy="6013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331640" y="465137"/>
            <a:ext cx="283943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b="1" dirty="0" smtClean="0"/>
              <a:t>Гетто</a:t>
            </a:r>
            <a:endParaRPr lang="ru-RU" sz="9600" b="1" dirty="0"/>
          </a:p>
        </p:txBody>
      </p:sp>
    </p:spTree>
    <p:extLst>
      <p:ext uri="{BB962C8B-B14F-4D97-AF65-F5344CB8AC3E}">
        <p14:creationId xmlns:p14="http://schemas.microsoft.com/office/powerpoint/2010/main" val="2933158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330" y="0"/>
            <a:ext cx="9144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Д</a:t>
            </a:r>
            <a:endParaRPr lang="ru-RU" sz="72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5122" name="Picture 2" descr="Картинки по запросу движение сопротивлени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276872"/>
            <a:ext cx="5352529" cy="4358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331640" y="465137"/>
            <a:ext cx="72697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/>
              <a:t>Движение Сопротивления</a:t>
            </a:r>
            <a:endParaRPr lang="ru-RU" sz="4800" b="1" dirty="0"/>
          </a:p>
        </p:txBody>
      </p:sp>
      <p:pic>
        <p:nvPicPr>
          <p:cNvPr id="7" name="Picture 2" descr="Картинки по запросу &quot;де голль&quot;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861048"/>
            <a:ext cx="4735319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1366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Ж</a:t>
            </a:r>
            <a:endParaRPr lang="ru-RU" sz="72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6146" name="Picture 2" descr="Картинки по запросу жуков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412776"/>
            <a:ext cx="5321222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051720" y="451303"/>
            <a:ext cx="29389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/>
              <a:t>Жуков Г.К.</a:t>
            </a:r>
            <a:endParaRPr lang="ru-RU" sz="4800" b="1" dirty="0"/>
          </a:p>
        </p:txBody>
      </p:sp>
    </p:spTree>
    <p:extLst>
      <p:ext uri="{BB962C8B-B14F-4D97-AF65-F5344CB8AC3E}">
        <p14:creationId xmlns:p14="http://schemas.microsoft.com/office/powerpoint/2010/main" val="2646628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Б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7" y="1556792"/>
            <a:ext cx="9030325" cy="4813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339819" y="1701145"/>
            <a:ext cx="2088232" cy="3600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1783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5000"/>
    </mc:Choice>
    <mc:Fallback xmlns="">
      <p:transition advTm="1500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i="1" cap="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з</a:t>
            </a:r>
            <a:endParaRPr lang="ru-RU" sz="7200" i="1" cap="all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568" y="1234578"/>
            <a:ext cx="819801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/>
              <a:t>Зинаида </a:t>
            </a:r>
            <a:r>
              <a:rPr lang="ru-RU" sz="4400" b="1" dirty="0" err="1" smtClean="0"/>
              <a:t>Туснолобова</a:t>
            </a:r>
            <a:r>
              <a:rPr lang="ru-RU" sz="4400" b="1" dirty="0" smtClean="0"/>
              <a:t>-Марченко</a:t>
            </a:r>
            <a:endParaRPr lang="ru-RU" sz="4400" b="1" dirty="0"/>
          </a:p>
        </p:txBody>
      </p:sp>
      <p:pic>
        <p:nvPicPr>
          <p:cNvPr id="7" name="Picture 2" descr="Картинки по запросу &quot;тусналобова марченко&quot;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529" y="2132856"/>
            <a:ext cx="6368560" cy="4477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1798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К</a:t>
            </a:r>
            <a:endParaRPr lang="ru-RU" sz="72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08" y="1484784"/>
            <a:ext cx="4267141" cy="2304256"/>
          </a:xfrm>
          <a:prstGeom prst="rect">
            <a:avLst/>
          </a:prstGeom>
          <a:ln w="38100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881" y="1484784"/>
            <a:ext cx="4431046" cy="3137181"/>
          </a:xfrm>
          <a:prstGeom prst="rect">
            <a:avLst/>
          </a:prstGeom>
          <a:ln w="38100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331640" y="465137"/>
            <a:ext cx="54857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/>
              <a:t>Коллаборационизм</a:t>
            </a:r>
            <a:endParaRPr lang="ru-RU" sz="4800" b="1" dirty="0"/>
          </a:p>
        </p:txBody>
      </p:sp>
    </p:spTree>
    <p:extLst>
      <p:ext uri="{BB962C8B-B14F-4D97-AF65-F5344CB8AC3E}">
        <p14:creationId xmlns:p14="http://schemas.microsoft.com/office/powerpoint/2010/main" val="1337749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Л</a:t>
            </a:r>
            <a:endParaRPr lang="ru-RU" sz="72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8194" name="Picture 2" descr="Картинки по запросу ленд-лиз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412776"/>
            <a:ext cx="7620000" cy="5078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331640" y="465137"/>
            <a:ext cx="26949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/>
              <a:t>Ленд-лиз</a:t>
            </a:r>
            <a:endParaRPr lang="ru-RU" sz="4800" b="1" dirty="0"/>
          </a:p>
        </p:txBody>
      </p:sp>
    </p:spTree>
    <p:extLst>
      <p:ext uri="{BB962C8B-B14F-4D97-AF65-F5344CB8AC3E}">
        <p14:creationId xmlns:p14="http://schemas.microsoft.com/office/powerpoint/2010/main" val="442348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2927" y="116632"/>
            <a:ext cx="3008313" cy="1162050"/>
          </a:xfrm>
        </p:spPr>
        <p:txBody>
          <a:bodyPr>
            <a:noAutofit/>
          </a:bodyPr>
          <a:lstStyle/>
          <a:p>
            <a:r>
              <a:rPr lang="ru-RU" sz="72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М</a:t>
            </a:r>
            <a:endParaRPr lang="ru-RU" sz="72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0" y="332656"/>
            <a:ext cx="307385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/>
              <a:t>Мамкин</a:t>
            </a:r>
          </a:p>
          <a:p>
            <a:r>
              <a:rPr lang="ru-RU" sz="4800" b="1" dirty="0" smtClean="0"/>
              <a:t>Александр</a:t>
            </a:r>
            <a:endParaRPr lang="ru-RU" sz="4800" b="1" dirty="0"/>
          </a:p>
        </p:txBody>
      </p:sp>
      <p:pic>
        <p:nvPicPr>
          <p:cNvPr id="7" name="Picture 2" descr="Картинки по запросу &quot;александр мамкин&quot;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56792"/>
            <a:ext cx="3744416" cy="5031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Картинки по запросу &quot;александр мамкин&quot;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636912"/>
            <a:ext cx="5167949" cy="3498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3020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Н</a:t>
            </a:r>
            <a:endParaRPr lang="ru-RU" sz="72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10242" name="Picture 2" descr="Картинки по запросу приказ № 2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296134"/>
            <a:ext cx="7632848" cy="4875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331640" y="465137"/>
            <a:ext cx="49087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/>
              <a:t>«Ни шагу назад!»</a:t>
            </a:r>
            <a:endParaRPr lang="ru-RU" sz="4800" b="1" dirty="0"/>
          </a:p>
        </p:txBody>
      </p:sp>
    </p:spTree>
    <p:extLst>
      <p:ext uri="{BB962C8B-B14F-4D97-AF65-F5344CB8AC3E}">
        <p14:creationId xmlns:p14="http://schemas.microsoft.com/office/powerpoint/2010/main" val="2689897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О</a:t>
            </a:r>
            <a:endParaRPr lang="ru-RU" sz="72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11266" name="Picture 2" descr="Картинки по запросу план ост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953"/>
          <a:stretch/>
        </p:blipFill>
        <p:spPr bwMode="auto">
          <a:xfrm>
            <a:off x="251521" y="1484784"/>
            <a:ext cx="8784976" cy="4581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339752" y="2005675"/>
            <a:ext cx="792088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331640" y="465137"/>
            <a:ext cx="17636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/>
              <a:t>«Ост»</a:t>
            </a:r>
            <a:endParaRPr lang="ru-RU" sz="4800" b="1" dirty="0"/>
          </a:p>
        </p:txBody>
      </p:sp>
    </p:spTree>
    <p:extLst>
      <p:ext uri="{BB962C8B-B14F-4D97-AF65-F5344CB8AC3E}">
        <p14:creationId xmlns:p14="http://schemas.microsoft.com/office/powerpoint/2010/main" val="1321423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П</a:t>
            </a:r>
            <a:endParaRPr lang="ru-RU" sz="72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12290" name="Picture 2" descr="Картинки по запросу битва под прохоровкой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2"/>
            <a:ext cx="7763851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771800" y="1700808"/>
            <a:ext cx="527125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12 июля 1943 г.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31640" y="465137"/>
            <a:ext cx="33909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/>
              <a:t>Прохоровка</a:t>
            </a:r>
            <a:endParaRPr lang="ru-RU" sz="4800" b="1" dirty="0"/>
          </a:p>
        </p:txBody>
      </p:sp>
    </p:spTree>
    <p:extLst>
      <p:ext uri="{BB962C8B-B14F-4D97-AF65-F5344CB8AC3E}">
        <p14:creationId xmlns:p14="http://schemas.microsoft.com/office/powerpoint/2010/main" val="1796980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Р</a:t>
            </a:r>
            <a:endParaRPr lang="ru-RU" sz="72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13314" name="Picture 2" descr="Картинки по запросу рельсовая войн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471" y="1323788"/>
            <a:ext cx="7672439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331640" y="465137"/>
            <a:ext cx="53582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/>
              <a:t>«Рельсовая война»</a:t>
            </a:r>
            <a:endParaRPr lang="ru-RU" sz="4800" b="1" dirty="0"/>
          </a:p>
        </p:txBody>
      </p:sp>
    </p:spTree>
    <p:extLst>
      <p:ext uri="{BB962C8B-B14F-4D97-AF65-F5344CB8AC3E}">
        <p14:creationId xmlns:p14="http://schemas.microsoft.com/office/powerpoint/2010/main" val="934586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С</a:t>
            </a:r>
            <a:endParaRPr lang="ru-RU" sz="72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14338" name="Picture 2" descr="Картинки по запросу странная войн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168" y="1337440"/>
            <a:ext cx="7905750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15616" y="5301208"/>
            <a:ext cx="71126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Сентябрь 1939 – май 1940</a:t>
            </a:r>
            <a:endParaRPr lang="ru-RU" sz="4800" b="1" dirty="0">
              <a:solidFill>
                <a:srgbClr val="FF0000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168" y="1337440"/>
            <a:ext cx="3646522" cy="2787150"/>
          </a:xfrm>
          <a:prstGeom prst="rect">
            <a:avLst/>
          </a:prstGeom>
          <a:ln w="38100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331640" y="465137"/>
            <a:ext cx="50866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/>
              <a:t>«Странная война»</a:t>
            </a:r>
            <a:endParaRPr lang="ru-RU" sz="4800" b="1" dirty="0"/>
          </a:p>
        </p:txBody>
      </p:sp>
    </p:spTree>
    <p:extLst>
      <p:ext uri="{BB962C8B-B14F-4D97-AF65-F5344CB8AC3E}">
        <p14:creationId xmlns:p14="http://schemas.microsoft.com/office/powerpoint/2010/main" val="1810076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Т</a:t>
            </a:r>
            <a:endParaRPr lang="ru-RU" sz="72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15362" name="Picture 2" descr="Картинки по запросу тегеранская конференци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620" y="1412776"/>
            <a:ext cx="6840760" cy="5130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02442" y="5877272"/>
            <a:ext cx="75391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28 ноября – 1 декабря 1943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31640" y="465137"/>
            <a:ext cx="71986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/>
              <a:t>Тегеранская конференция</a:t>
            </a:r>
            <a:endParaRPr lang="ru-RU" sz="4800" b="1" dirty="0"/>
          </a:p>
        </p:txBody>
      </p:sp>
    </p:spTree>
    <p:extLst>
      <p:ext uri="{BB962C8B-B14F-4D97-AF65-F5344CB8AC3E}">
        <p14:creationId xmlns:p14="http://schemas.microsoft.com/office/powerpoint/2010/main" val="148424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В</a:t>
            </a:r>
            <a:endParaRPr lang="ru-RU" sz="72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1026" name="Picture 2" descr="Картинки по запросу &quot;врата памяти&quot;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39416"/>
            <a:ext cx="8385403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1783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5000"/>
    </mc:Choice>
    <mc:Fallback xmlns="">
      <p:transition advTm="15000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i="1" cap="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Ф</a:t>
            </a:r>
            <a:endParaRPr lang="ru-RU" sz="7200" i="1" cap="all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9" name="Picture 8" descr="Финская кампания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47663" y="188640"/>
            <a:ext cx="7579063" cy="6408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789847" y="332656"/>
            <a:ext cx="864096" cy="1440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444208" y="2276872"/>
            <a:ext cx="2592288" cy="24482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5754828" y="5517232"/>
            <a:ext cx="32816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/>
              <a:t>Финляндия</a:t>
            </a:r>
            <a:endParaRPr lang="ru-RU" sz="4800" b="1" dirty="0"/>
          </a:p>
        </p:txBody>
      </p:sp>
    </p:spTree>
    <p:extLst>
      <p:ext uri="{BB962C8B-B14F-4D97-AF65-F5344CB8AC3E}">
        <p14:creationId xmlns:p14="http://schemas.microsoft.com/office/powerpoint/2010/main" val="1030059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Ц</a:t>
            </a:r>
            <a:endParaRPr lang="ru-RU" sz="72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16386" name="Picture 2" descr="Картинки по запросу цшпд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46"/>
          <a:stretch/>
        </p:blipFill>
        <p:spPr bwMode="auto">
          <a:xfrm>
            <a:off x="1403648" y="260648"/>
            <a:ext cx="7620000" cy="5095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148064" y="692696"/>
            <a:ext cx="1152128" cy="3600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763688" y="1052736"/>
            <a:ext cx="1152128" cy="3600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933530" y="5733256"/>
            <a:ext cx="19431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/>
              <a:t>ЦШПД</a:t>
            </a:r>
            <a:endParaRPr lang="ru-RU" sz="4800" b="1" dirty="0"/>
          </a:p>
        </p:txBody>
      </p:sp>
    </p:spTree>
    <p:extLst>
      <p:ext uri="{BB962C8B-B14F-4D97-AF65-F5344CB8AC3E}">
        <p14:creationId xmlns:p14="http://schemas.microsoft.com/office/powerpoint/2010/main" val="121088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31" y="0"/>
            <a:ext cx="9144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Ч</a:t>
            </a:r>
            <a:endParaRPr lang="ru-RU" sz="72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17410" name="Picture 2" descr="Картинки по запросу черчилль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06" b="16470"/>
          <a:stretch/>
        </p:blipFill>
        <p:spPr bwMode="auto">
          <a:xfrm>
            <a:off x="1265988" y="1196752"/>
            <a:ext cx="7776864" cy="5508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331640" y="465137"/>
            <a:ext cx="27719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/>
              <a:t>Черчилль</a:t>
            </a:r>
            <a:endParaRPr lang="ru-RU" sz="4800" b="1" dirty="0"/>
          </a:p>
        </p:txBody>
      </p:sp>
    </p:spTree>
    <p:extLst>
      <p:ext uri="{BB962C8B-B14F-4D97-AF65-F5344CB8AC3E}">
        <p14:creationId xmlns:p14="http://schemas.microsoft.com/office/powerpoint/2010/main" val="841663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Ш</a:t>
            </a:r>
          </a:p>
        </p:txBody>
      </p:sp>
      <p:pic>
        <p:nvPicPr>
          <p:cNvPr id="18434" name="Picture 2" descr="Картинки по запросу шарль де голль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8562" y="1163653"/>
            <a:ext cx="4248472" cy="5451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835696" y="332656"/>
            <a:ext cx="44148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/>
              <a:t>Шарль де Голль</a:t>
            </a:r>
            <a:endParaRPr lang="ru-RU" sz="4800" b="1" dirty="0"/>
          </a:p>
        </p:txBody>
      </p:sp>
    </p:spTree>
    <p:extLst>
      <p:ext uri="{BB962C8B-B14F-4D97-AF65-F5344CB8AC3E}">
        <p14:creationId xmlns:p14="http://schemas.microsoft.com/office/powerpoint/2010/main" val="2132825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Э</a:t>
            </a:r>
            <a:endParaRPr lang="ru-RU" sz="72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19458" name="Picture 2" descr="Картинки по запросу битва эль аламейн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124743"/>
            <a:ext cx="6840760" cy="5317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9512" y="5323855"/>
            <a:ext cx="33968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Осень 1942 г.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31640" y="465137"/>
            <a:ext cx="37499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/>
              <a:t>Эль-Аламейн</a:t>
            </a:r>
            <a:endParaRPr lang="ru-RU" sz="4800" b="1" dirty="0"/>
          </a:p>
        </p:txBody>
      </p:sp>
    </p:spTree>
    <p:extLst>
      <p:ext uri="{BB962C8B-B14F-4D97-AF65-F5344CB8AC3E}">
        <p14:creationId xmlns:p14="http://schemas.microsoft.com/office/powerpoint/2010/main" val="736411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Я</a:t>
            </a:r>
          </a:p>
        </p:txBody>
      </p:sp>
      <p:pic>
        <p:nvPicPr>
          <p:cNvPr id="20482" name="Picture 2" descr="Картинки по запросу атака на перл харбор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412776"/>
            <a:ext cx="6336704" cy="5032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95936" y="332656"/>
            <a:ext cx="47506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7 декабря 1941 г.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31640" y="465137"/>
            <a:ext cx="21820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/>
              <a:t>Япония</a:t>
            </a:r>
            <a:endParaRPr lang="ru-RU" sz="4800" b="1" dirty="0"/>
          </a:p>
        </p:txBody>
      </p:sp>
    </p:spTree>
    <p:extLst>
      <p:ext uri="{BB962C8B-B14F-4D97-AF65-F5344CB8AC3E}">
        <p14:creationId xmlns:p14="http://schemas.microsoft.com/office/powerpoint/2010/main" val="1780330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Г</a:t>
            </a:r>
            <a:endParaRPr lang="ru-RU" sz="72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4098" name="Picture 2" descr="Картинки по запросу еврейское гетт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548680"/>
            <a:ext cx="7380312" cy="6013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1783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5000"/>
    </mc:Choice>
    <mc:Fallback xmlns="">
      <p:transition advTm="15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330" y="0"/>
            <a:ext cx="9144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Д</a:t>
            </a:r>
            <a:endParaRPr lang="ru-RU" sz="72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5122" name="Picture 2" descr="Картинки по запросу движение сопротивлени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276872"/>
            <a:ext cx="5352529" cy="4358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Картинки по запросу &quot;де голль&quot;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0357" y="188640"/>
            <a:ext cx="4735319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1783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5000"/>
    </mc:Choice>
    <mc:Fallback xmlns="">
      <p:transition advTm="15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Ж</a:t>
            </a:r>
            <a:endParaRPr lang="ru-RU" sz="72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6146" name="Picture 2" descr="Картинки по запросу жуков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9344"/>
            <a:ext cx="5321222" cy="6784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1783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5000"/>
    </mc:Choice>
    <mc:Fallback xmlns="">
      <p:transition advTm="15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i="1" cap="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з</a:t>
            </a:r>
            <a:endParaRPr lang="ru-RU" sz="7200" i="1" cap="all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4098" name="Picture 2" descr="Картинки по запросу &quot;тусналобова марченко&quot;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190451"/>
            <a:ext cx="6368560" cy="4477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1783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5000"/>
    </mc:Choice>
    <mc:Fallback xmlns="">
      <p:transition advTm="15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К</a:t>
            </a:r>
            <a:endParaRPr lang="ru-RU" sz="72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08" y="1484784"/>
            <a:ext cx="4267141" cy="2304256"/>
          </a:xfrm>
          <a:prstGeom prst="rect">
            <a:avLst/>
          </a:prstGeom>
          <a:ln w="38100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881" y="1484784"/>
            <a:ext cx="4431046" cy="3137181"/>
          </a:xfrm>
          <a:prstGeom prst="rect">
            <a:avLst/>
          </a:prstGeom>
          <a:ln w="38100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1783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5000"/>
    </mc:Choice>
    <mc:Fallback xmlns="">
      <p:transition advTm="15000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d2cb49f3219871b26c9ebddeb48764eba309724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443</TotalTime>
  <Words>145</Words>
  <Application>Microsoft Office PowerPoint</Application>
  <PresentationFormat>Экран (4:3)</PresentationFormat>
  <Paragraphs>79</Paragraphs>
  <Slides>45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46" baseType="lpstr">
      <vt:lpstr>Тема Office</vt:lpstr>
      <vt:lpstr>Вторая Мировая и великая отечественная войны</vt:lpstr>
      <vt:lpstr>А</vt:lpstr>
      <vt:lpstr>Б</vt:lpstr>
      <vt:lpstr>В</vt:lpstr>
      <vt:lpstr>Г</vt:lpstr>
      <vt:lpstr>Д</vt:lpstr>
      <vt:lpstr>Ж</vt:lpstr>
      <vt:lpstr>з</vt:lpstr>
      <vt:lpstr>К</vt:lpstr>
      <vt:lpstr>Л</vt:lpstr>
      <vt:lpstr>М</vt:lpstr>
      <vt:lpstr>Н</vt:lpstr>
      <vt:lpstr>О</vt:lpstr>
      <vt:lpstr>П</vt:lpstr>
      <vt:lpstr>Р</vt:lpstr>
      <vt:lpstr>С</vt:lpstr>
      <vt:lpstr>Т</vt:lpstr>
      <vt:lpstr>Ф</vt:lpstr>
      <vt:lpstr>Ц</vt:lpstr>
      <vt:lpstr>Ч</vt:lpstr>
      <vt:lpstr>Ш</vt:lpstr>
      <vt:lpstr>Э</vt:lpstr>
      <vt:lpstr>Я</vt:lpstr>
      <vt:lpstr>А</vt:lpstr>
      <vt:lpstr>Б</vt:lpstr>
      <vt:lpstr>В</vt:lpstr>
      <vt:lpstr>Г</vt:lpstr>
      <vt:lpstr>Д</vt:lpstr>
      <vt:lpstr>Ж</vt:lpstr>
      <vt:lpstr>з</vt:lpstr>
      <vt:lpstr>К</vt:lpstr>
      <vt:lpstr>Л</vt:lpstr>
      <vt:lpstr>М</vt:lpstr>
      <vt:lpstr>Н</vt:lpstr>
      <vt:lpstr>О</vt:lpstr>
      <vt:lpstr>П</vt:lpstr>
      <vt:lpstr>Р</vt:lpstr>
      <vt:lpstr>С</vt:lpstr>
      <vt:lpstr>Т</vt:lpstr>
      <vt:lpstr>Ф</vt:lpstr>
      <vt:lpstr>Ц</vt:lpstr>
      <vt:lpstr>Ч</vt:lpstr>
      <vt:lpstr>Ш</vt:lpstr>
      <vt:lpstr>Э</vt:lpstr>
      <vt:lpstr>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78</cp:revision>
  <dcterms:created xsi:type="dcterms:W3CDTF">2014-11-28T15:46:20Z</dcterms:created>
  <dcterms:modified xsi:type="dcterms:W3CDTF">2019-11-28T17:19:26Z</dcterms:modified>
</cp:coreProperties>
</file>