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76" autoAdjust="0"/>
  </p:normalViewPr>
  <p:slideViewPr>
    <p:cSldViewPr snapToGrid="0" showGuides="1">
      <p:cViewPr varScale="1">
        <p:scale>
          <a:sx n="87" d="100"/>
          <a:sy n="87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4C2DD-14B5-417F-AF7D-32BFE015F3C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BF7D542-50D6-476E-819C-825413B6CC35}">
      <dgm:prSet custT="1"/>
      <dgm:spPr/>
      <dgm:t>
        <a:bodyPr/>
        <a:lstStyle/>
        <a:p>
          <a:pPr rtl="0"/>
          <a:r>
            <a: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980 г. – 1-е упоминание о Турове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FBAE9-7132-4327-B7D8-8241000C7DFD}" type="parTrans" cxnId="{8BFE5D6B-5B77-49BE-8501-8B0FBA56B73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616BDE-6D43-4EF4-A66A-CFB4C69B458A}" type="sibTrans" cxnId="{8BFE5D6B-5B77-49BE-8501-8B0FBA56B73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A4A7A8-F2B4-47BC-B45D-9754DD376B58}">
      <dgm:prSet custT="1"/>
      <dgm:spPr/>
      <dgm:t>
        <a:bodyPr/>
        <a:lstStyle/>
        <a:p>
          <a:pPr rtl="0"/>
          <a:r>
            <a:rPr lang="ru-RU" sz="3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Возник на землях дреговичей в бассейне Припяти</a:t>
          </a:r>
          <a:endParaRPr lang="ru-RU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AF73A-20C6-485F-BFA4-F339A300590E}" type="parTrans" cxnId="{869D384D-8107-441F-8666-4344F7A6F394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3FA1B-47DA-4121-8D72-DED7DD91B7D9}" type="sibTrans" cxnId="{869D384D-8107-441F-8666-4344F7A6F394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74265B-9AF2-4112-B96F-6973476CB4AC}" type="pres">
      <dgm:prSet presAssocID="{6154C2DD-14B5-417F-AF7D-32BFE015F3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19B650-B5E5-4B56-88E8-A4EC9A9F3B2B}" type="pres">
      <dgm:prSet presAssocID="{9BF7D542-50D6-476E-819C-825413B6CC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0090-5E14-4FFA-8954-52F65A80DFB7}" type="pres">
      <dgm:prSet presAssocID="{BA616BDE-6D43-4EF4-A66A-CFB4C69B458A}" presName="spacer" presStyleCnt="0"/>
      <dgm:spPr/>
    </dgm:pt>
    <dgm:pt modelId="{7CDC69E8-B375-4943-8ACF-D3CE1D7B3698}" type="pres">
      <dgm:prSet presAssocID="{B9A4A7A8-F2B4-47BC-B45D-9754DD376B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D384D-8107-441F-8666-4344F7A6F394}" srcId="{6154C2DD-14B5-417F-AF7D-32BFE015F3CA}" destId="{B9A4A7A8-F2B4-47BC-B45D-9754DD376B58}" srcOrd="1" destOrd="0" parTransId="{68AAF73A-20C6-485F-BFA4-F339A300590E}" sibTransId="{97C3FA1B-47DA-4121-8D72-DED7DD91B7D9}"/>
    <dgm:cxn modelId="{BB374D06-0632-436D-AC5B-030C523EEB26}" type="presOf" srcId="{B9A4A7A8-F2B4-47BC-B45D-9754DD376B58}" destId="{7CDC69E8-B375-4943-8ACF-D3CE1D7B3698}" srcOrd="0" destOrd="0" presId="urn:microsoft.com/office/officeart/2005/8/layout/vList2"/>
    <dgm:cxn modelId="{0F3F59EC-951F-426B-A543-B2639A5A1CD5}" type="presOf" srcId="{9BF7D542-50D6-476E-819C-825413B6CC35}" destId="{2F19B650-B5E5-4B56-88E8-A4EC9A9F3B2B}" srcOrd="0" destOrd="0" presId="urn:microsoft.com/office/officeart/2005/8/layout/vList2"/>
    <dgm:cxn modelId="{8BFE5D6B-5B77-49BE-8501-8B0FBA56B739}" srcId="{6154C2DD-14B5-417F-AF7D-32BFE015F3CA}" destId="{9BF7D542-50D6-476E-819C-825413B6CC35}" srcOrd="0" destOrd="0" parTransId="{4E5FBAE9-7132-4327-B7D8-8241000C7DFD}" sibTransId="{BA616BDE-6D43-4EF4-A66A-CFB4C69B458A}"/>
    <dgm:cxn modelId="{813498F3-4DCA-4F54-9513-49B0AD27EB5F}" type="presOf" srcId="{6154C2DD-14B5-417F-AF7D-32BFE015F3CA}" destId="{6274265B-9AF2-4112-B96F-6973476CB4AC}" srcOrd="0" destOrd="0" presId="urn:microsoft.com/office/officeart/2005/8/layout/vList2"/>
    <dgm:cxn modelId="{B15C958C-6C15-4AE8-93DD-209CFFC9C4CA}" type="presParOf" srcId="{6274265B-9AF2-4112-B96F-6973476CB4AC}" destId="{2F19B650-B5E5-4B56-88E8-A4EC9A9F3B2B}" srcOrd="0" destOrd="0" presId="urn:microsoft.com/office/officeart/2005/8/layout/vList2"/>
    <dgm:cxn modelId="{7D1E1231-8665-4F9A-BD16-F32972D22360}" type="presParOf" srcId="{6274265B-9AF2-4112-B96F-6973476CB4AC}" destId="{8A7C0090-5E14-4FFA-8954-52F65A80DFB7}" srcOrd="1" destOrd="0" presId="urn:microsoft.com/office/officeart/2005/8/layout/vList2"/>
    <dgm:cxn modelId="{4043EDBF-F12D-4B37-B72A-390E8CEB8C52}" type="presParOf" srcId="{6274265B-9AF2-4112-B96F-6973476CB4AC}" destId="{7CDC69E8-B375-4943-8ACF-D3CE1D7B369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9BF26-EC65-4DEA-ADF3-B72C64A7C67D}" type="doc">
      <dgm:prSet loTypeId="urn:microsoft.com/office/officeart/2005/8/layout/vProcess5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5CECFCE3-2B49-4605-8752-3AD6E78AA12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Выгодное географическое положение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2B5A8D-1755-462F-BC05-86D3DA6883D5}" type="parTrans" cxnId="{4BCF038F-08B0-477D-AB6E-613C12F9EFF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B71E2-B057-4059-B72D-4F6640838827}" type="sibTrans" cxnId="{4BCF038F-08B0-477D-AB6E-613C12F9EFF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5C8FC-2105-4272-B381-40083449A43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пути «из варяг в греки»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9A196E-B52F-4C47-A05D-0DE9BDB7B75C}" type="parTrans" cxnId="{281811DF-F920-4022-A4CF-8DEC23260AA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6DCA7-80DA-46C5-B1B9-581B77C4420E}" type="sibTrans" cxnId="{281811DF-F920-4022-A4CF-8DEC23260AA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86274-B9DD-49AC-B4F1-6B2840932D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Плодородные земли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B3FD3B-54AC-489F-A329-3CEE956AF038}" type="parTrans" cxnId="{78E5EFED-603F-4427-A53E-5008186442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DC031-E561-42B8-9CDA-55F54680EE65}" type="sibTrans" cxnId="{78E5EFED-603F-4427-A53E-5008186442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9FA451-2750-4D6C-8B9D-5D5CD6FB78AA}" type="pres">
      <dgm:prSet presAssocID="{EF19BF26-EC65-4DEA-ADF3-B72C64A7C6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D408A-721F-4B3B-A136-47080AEB34FD}" type="pres">
      <dgm:prSet presAssocID="{EF19BF26-EC65-4DEA-ADF3-B72C64A7C67D}" presName="dummyMaxCanvas" presStyleCnt="0">
        <dgm:presLayoutVars/>
      </dgm:prSet>
      <dgm:spPr/>
    </dgm:pt>
    <dgm:pt modelId="{4DF171E7-2118-4617-A4BB-B5A5A1029E6D}" type="pres">
      <dgm:prSet presAssocID="{EF19BF26-EC65-4DEA-ADF3-B72C64A7C67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CB55B-7261-47B4-88A4-47E19997F17E}" type="pres">
      <dgm:prSet presAssocID="{EF19BF26-EC65-4DEA-ADF3-B72C64A7C67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EE276-1017-4C23-83BD-59780EC5103A}" type="pres">
      <dgm:prSet presAssocID="{EF19BF26-EC65-4DEA-ADF3-B72C64A7C67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68E6A-ECC3-4563-B816-839E7A3EB4B4}" type="pres">
      <dgm:prSet presAssocID="{EF19BF26-EC65-4DEA-ADF3-B72C64A7C67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3B58A-00FC-413A-9250-CE8F51504264}" type="pres">
      <dgm:prSet presAssocID="{EF19BF26-EC65-4DEA-ADF3-B72C64A7C67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0909D-B991-45D7-A14F-D5DA5FDC0D2A}" type="pres">
      <dgm:prSet presAssocID="{EF19BF26-EC65-4DEA-ADF3-B72C64A7C67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9DEFE-D21A-4877-847E-9AB925BD77E7}" type="pres">
      <dgm:prSet presAssocID="{EF19BF26-EC65-4DEA-ADF3-B72C64A7C67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2AD9-EB95-429B-9148-B594FED917F3}" type="pres">
      <dgm:prSet presAssocID="{EF19BF26-EC65-4DEA-ADF3-B72C64A7C67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22A75-D75E-445C-A759-7F2C3E504EFC}" type="presOf" srcId="{75486274-B9DD-49AC-B4F1-6B2840932DB1}" destId="{6FC02AD9-EB95-429B-9148-B594FED917F3}" srcOrd="1" destOrd="0" presId="urn:microsoft.com/office/officeart/2005/8/layout/vProcess5"/>
    <dgm:cxn modelId="{CEBFFFC5-ED10-4EC9-874D-D5BEE37D9A3D}" type="presOf" srcId="{B026DCA7-80DA-46C5-B1B9-581B77C4420E}" destId="{FE43B58A-00FC-413A-9250-CE8F51504264}" srcOrd="0" destOrd="0" presId="urn:microsoft.com/office/officeart/2005/8/layout/vProcess5"/>
    <dgm:cxn modelId="{281811DF-F920-4022-A4CF-8DEC23260AA4}" srcId="{EF19BF26-EC65-4DEA-ADF3-B72C64A7C67D}" destId="{5325C8FC-2105-4272-B381-40083449A436}" srcOrd="1" destOrd="0" parTransId="{259A196E-B52F-4C47-A05D-0DE9BDB7B75C}" sibTransId="{B026DCA7-80DA-46C5-B1B9-581B77C4420E}"/>
    <dgm:cxn modelId="{07B0F9CC-B413-43C0-947D-6D7D5E741CB1}" type="presOf" srcId="{5325C8FC-2105-4272-B381-40083449A436}" destId="{74BCB55B-7261-47B4-88A4-47E19997F17E}" srcOrd="0" destOrd="0" presId="urn:microsoft.com/office/officeart/2005/8/layout/vProcess5"/>
    <dgm:cxn modelId="{808081B7-255F-4D6C-8907-A76DA1BE27F2}" type="presOf" srcId="{EF19BF26-EC65-4DEA-ADF3-B72C64A7C67D}" destId="{339FA451-2750-4D6C-8B9D-5D5CD6FB78AA}" srcOrd="0" destOrd="0" presId="urn:microsoft.com/office/officeart/2005/8/layout/vProcess5"/>
    <dgm:cxn modelId="{78E5EFED-603F-4427-A53E-5008186442D1}" srcId="{EF19BF26-EC65-4DEA-ADF3-B72C64A7C67D}" destId="{75486274-B9DD-49AC-B4F1-6B2840932DB1}" srcOrd="2" destOrd="0" parTransId="{91B3FD3B-54AC-489F-A329-3CEE956AF038}" sibTransId="{132DC031-E561-42B8-9CDA-55F54680EE65}"/>
    <dgm:cxn modelId="{9D147E72-A297-4461-8EE5-57DC1B8E577A}" type="presOf" srcId="{5CECFCE3-2B49-4605-8752-3AD6E78AA121}" destId="{4DF171E7-2118-4617-A4BB-B5A5A1029E6D}" srcOrd="0" destOrd="0" presId="urn:microsoft.com/office/officeart/2005/8/layout/vProcess5"/>
    <dgm:cxn modelId="{734B4BE8-330C-4D10-BE34-084B43D3BA8C}" type="presOf" srcId="{5CECFCE3-2B49-4605-8752-3AD6E78AA121}" destId="{C1B0909D-B991-45D7-A14F-D5DA5FDC0D2A}" srcOrd="1" destOrd="0" presId="urn:microsoft.com/office/officeart/2005/8/layout/vProcess5"/>
    <dgm:cxn modelId="{4BCF038F-08B0-477D-AB6E-613C12F9EFF4}" srcId="{EF19BF26-EC65-4DEA-ADF3-B72C64A7C67D}" destId="{5CECFCE3-2B49-4605-8752-3AD6E78AA121}" srcOrd="0" destOrd="0" parTransId="{AF2B5A8D-1755-462F-BC05-86D3DA6883D5}" sibTransId="{E4EB71E2-B057-4059-B72D-4F6640838827}"/>
    <dgm:cxn modelId="{B5ADE1CC-F97C-4416-A292-5F995A447882}" type="presOf" srcId="{E4EB71E2-B057-4059-B72D-4F6640838827}" destId="{FC268E6A-ECC3-4563-B816-839E7A3EB4B4}" srcOrd="0" destOrd="0" presId="urn:microsoft.com/office/officeart/2005/8/layout/vProcess5"/>
    <dgm:cxn modelId="{7B2FC4E5-B521-4A74-964F-49CEB1C79077}" type="presOf" srcId="{5325C8FC-2105-4272-B381-40083449A436}" destId="{DEF9DEFE-D21A-4877-847E-9AB925BD77E7}" srcOrd="1" destOrd="0" presId="urn:microsoft.com/office/officeart/2005/8/layout/vProcess5"/>
    <dgm:cxn modelId="{677B887B-4FEC-4C5F-BA09-5D1950F77EA8}" type="presOf" srcId="{75486274-B9DD-49AC-B4F1-6B2840932DB1}" destId="{529EE276-1017-4C23-83BD-59780EC5103A}" srcOrd="0" destOrd="0" presId="urn:microsoft.com/office/officeart/2005/8/layout/vProcess5"/>
    <dgm:cxn modelId="{702F951E-6D5C-4E4D-A9CF-9458190942CF}" type="presParOf" srcId="{339FA451-2750-4D6C-8B9D-5D5CD6FB78AA}" destId="{143D408A-721F-4B3B-A136-47080AEB34FD}" srcOrd="0" destOrd="0" presId="urn:microsoft.com/office/officeart/2005/8/layout/vProcess5"/>
    <dgm:cxn modelId="{DE633515-6EB9-494B-A781-5DA2D45EA7F8}" type="presParOf" srcId="{339FA451-2750-4D6C-8B9D-5D5CD6FB78AA}" destId="{4DF171E7-2118-4617-A4BB-B5A5A1029E6D}" srcOrd="1" destOrd="0" presId="urn:microsoft.com/office/officeart/2005/8/layout/vProcess5"/>
    <dgm:cxn modelId="{1FE3CFBA-4330-4FF0-840B-4FC2194176EA}" type="presParOf" srcId="{339FA451-2750-4D6C-8B9D-5D5CD6FB78AA}" destId="{74BCB55B-7261-47B4-88A4-47E19997F17E}" srcOrd="2" destOrd="0" presId="urn:microsoft.com/office/officeart/2005/8/layout/vProcess5"/>
    <dgm:cxn modelId="{8650BC90-2CC7-4329-ACEC-3E15AA8B3B3D}" type="presParOf" srcId="{339FA451-2750-4D6C-8B9D-5D5CD6FB78AA}" destId="{529EE276-1017-4C23-83BD-59780EC5103A}" srcOrd="3" destOrd="0" presId="urn:microsoft.com/office/officeart/2005/8/layout/vProcess5"/>
    <dgm:cxn modelId="{16F8EC23-A29E-4101-9B57-40D8CAD0509F}" type="presParOf" srcId="{339FA451-2750-4D6C-8B9D-5D5CD6FB78AA}" destId="{FC268E6A-ECC3-4563-B816-839E7A3EB4B4}" srcOrd="4" destOrd="0" presId="urn:microsoft.com/office/officeart/2005/8/layout/vProcess5"/>
    <dgm:cxn modelId="{4F540C83-0327-4DD0-A612-B66C6BD52EA3}" type="presParOf" srcId="{339FA451-2750-4D6C-8B9D-5D5CD6FB78AA}" destId="{FE43B58A-00FC-413A-9250-CE8F51504264}" srcOrd="5" destOrd="0" presId="urn:microsoft.com/office/officeart/2005/8/layout/vProcess5"/>
    <dgm:cxn modelId="{74440AF8-03B3-494E-B395-8160801AB377}" type="presParOf" srcId="{339FA451-2750-4D6C-8B9D-5D5CD6FB78AA}" destId="{C1B0909D-B991-45D7-A14F-D5DA5FDC0D2A}" srcOrd="6" destOrd="0" presId="urn:microsoft.com/office/officeart/2005/8/layout/vProcess5"/>
    <dgm:cxn modelId="{B2375C4E-0D07-405B-A518-5E1C49F0E247}" type="presParOf" srcId="{339FA451-2750-4D6C-8B9D-5D5CD6FB78AA}" destId="{DEF9DEFE-D21A-4877-847E-9AB925BD77E7}" srcOrd="7" destOrd="0" presId="urn:microsoft.com/office/officeart/2005/8/layout/vProcess5"/>
    <dgm:cxn modelId="{117D695B-DDC4-4BD1-B5DD-8CA8814DC984}" type="presParOf" srcId="{339FA451-2750-4D6C-8B9D-5D5CD6FB78AA}" destId="{6FC02AD9-EB95-429B-9148-B594FED917F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8DC62-B298-4EC9-9BB9-7654EA2256EC}" type="doc">
      <dgm:prSet loTypeId="urn:microsoft.com/office/officeart/2005/8/layout/hProcess3" loCatId="process" qsTypeId="urn:microsoft.com/office/officeart/2005/8/quickstyle/simple3" qsCatId="simple" csTypeId="urn:microsoft.com/office/officeart/2005/8/colors/colorful5" csCatId="colorful" phldr="1"/>
      <dgm:spPr/>
    </dgm:pt>
    <dgm:pt modelId="{EBC37D9B-6D08-49A4-BA8B-582DD10A5816}">
      <dgm:prSet phldrT="[Текст]" custT="1"/>
      <dgm:spPr/>
      <dgm:t>
        <a:bodyPr/>
        <a:lstStyle/>
        <a:p>
          <a:r>
            <a:rPr lang="ru-RU" sz="3200" b="1" i="1" dirty="0" smtClean="0"/>
            <a:t> истреблённый человеком вид парнокопытных животных, дикий бык</a:t>
          </a:r>
          <a:endParaRPr lang="ru-RU" sz="3200" b="1" i="1" dirty="0"/>
        </a:p>
      </dgm:t>
    </dgm:pt>
    <dgm:pt modelId="{F2AFA622-B4C9-4E66-AF6C-180F27331839}" type="parTrans" cxnId="{A4E6F331-65CA-42A6-82A1-6F1F40B9D1C8}">
      <dgm:prSet/>
      <dgm:spPr/>
      <dgm:t>
        <a:bodyPr/>
        <a:lstStyle/>
        <a:p>
          <a:endParaRPr lang="ru-RU" sz="3600"/>
        </a:p>
      </dgm:t>
    </dgm:pt>
    <dgm:pt modelId="{BB3F9FE0-28C2-49A0-AB97-E572DA25785A}" type="sibTrans" cxnId="{A4E6F331-65CA-42A6-82A1-6F1F40B9D1C8}">
      <dgm:prSet/>
      <dgm:spPr/>
      <dgm:t>
        <a:bodyPr/>
        <a:lstStyle/>
        <a:p>
          <a:endParaRPr lang="ru-RU" sz="3600"/>
        </a:p>
      </dgm:t>
    </dgm:pt>
    <dgm:pt modelId="{1AC610B8-D7CE-4E05-8177-63762159C874}" type="pres">
      <dgm:prSet presAssocID="{CF18DC62-B298-4EC9-9BB9-7654EA2256EC}" presName="Name0" presStyleCnt="0">
        <dgm:presLayoutVars>
          <dgm:dir/>
          <dgm:animLvl val="lvl"/>
          <dgm:resizeHandles val="exact"/>
        </dgm:presLayoutVars>
      </dgm:prSet>
      <dgm:spPr/>
    </dgm:pt>
    <dgm:pt modelId="{476D2509-53C8-41C3-923B-6B24473A675E}" type="pres">
      <dgm:prSet presAssocID="{CF18DC62-B298-4EC9-9BB9-7654EA2256EC}" presName="dummy" presStyleCnt="0"/>
      <dgm:spPr/>
    </dgm:pt>
    <dgm:pt modelId="{58E18464-0D71-45E3-82A8-696ED3497E25}" type="pres">
      <dgm:prSet presAssocID="{CF18DC62-B298-4EC9-9BB9-7654EA2256EC}" presName="linH" presStyleCnt="0"/>
      <dgm:spPr/>
    </dgm:pt>
    <dgm:pt modelId="{56D4B262-07FC-4C38-9FDA-2F7194EAED6D}" type="pres">
      <dgm:prSet presAssocID="{CF18DC62-B298-4EC9-9BB9-7654EA2256EC}" presName="padding1" presStyleCnt="0"/>
      <dgm:spPr/>
    </dgm:pt>
    <dgm:pt modelId="{6BFA69D4-4014-4E42-BC0F-28B5381F6BCA}" type="pres">
      <dgm:prSet presAssocID="{EBC37D9B-6D08-49A4-BA8B-582DD10A5816}" presName="linV" presStyleCnt="0"/>
      <dgm:spPr/>
    </dgm:pt>
    <dgm:pt modelId="{F7BFBAE3-DCF4-4A02-8BC5-EECD87C0362C}" type="pres">
      <dgm:prSet presAssocID="{EBC37D9B-6D08-49A4-BA8B-582DD10A5816}" presName="spVertical1" presStyleCnt="0"/>
      <dgm:spPr/>
    </dgm:pt>
    <dgm:pt modelId="{7A81A92B-AFB3-481D-AB6B-2D4F1A8718CB}" type="pres">
      <dgm:prSet presAssocID="{EBC37D9B-6D08-49A4-BA8B-582DD10A5816}" presName="parTx" presStyleLbl="revTx" presStyleIdx="0" presStyleCnt="1" custLinFactNeighborX="-9845" custLinFactNeighborY="-3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CEAD1-EB24-4326-9063-14532CFA7CE2}" type="pres">
      <dgm:prSet presAssocID="{EBC37D9B-6D08-49A4-BA8B-582DD10A5816}" presName="spVertical2" presStyleCnt="0"/>
      <dgm:spPr/>
    </dgm:pt>
    <dgm:pt modelId="{FC633F2F-0F5F-49AB-AAE4-473519D39060}" type="pres">
      <dgm:prSet presAssocID="{EBC37D9B-6D08-49A4-BA8B-582DD10A5816}" presName="spVertical3" presStyleCnt="0"/>
      <dgm:spPr/>
    </dgm:pt>
    <dgm:pt modelId="{4E77594D-22BB-490F-9797-E1BAE249C71B}" type="pres">
      <dgm:prSet presAssocID="{CF18DC62-B298-4EC9-9BB9-7654EA2256EC}" presName="padding2" presStyleCnt="0"/>
      <dgm:spPr/>
    </dgm:pt>
    <dgm:pt modelId="{1BA3DC17-CD7E-49CF-977C-4369720DD719}" type="pres">
      <dgm:prSet presAssocID="{CF18DC62-B298-4EC9-9BB9-7654EA2256EC}" presName="negArrow" presStyleCnt="0"/>
      <dgm:spPr/>
    </dgm:pt>
    <dgm:pt modelId="{807205CC-F768-43F3-9433-7AB180616FC0}" type="pres">
      <dgm:prSet presAssocID="{CF18DC62-B298-4EC9-9BB9-7654EA2256EC}" presName="backgroundArrow" presStyleLbl="node1" presStyleIdx="0" presStyleCnt="1"/>
      <dgm:spPr/>
    </dgm:pt>
  </dgm:ptLst>
  <dgm:cxnLst>
    <dgm:cxn modelId="{A4E6F331-65CA-42A6-82A1-6F1F40B9D1C8}" srcId="{CF18DC62-B298-4EC9-9BB9-7654EA2256EC}" destId="{EBC37D9B-6D08-49A4-BA8B-582DD10A5816}" srcOrd="0" destOrd="0" parTransId="{F2AFA622-B4C9-4E66-AF6C-180F27331839}" sibTransId="{BB3F9FE0-28C2-49A0-AB97-E572DA25785A}"/>
    <dgm:cxn modelId="{49634737-64FE-4E90-B466-B285CCC9AC8A}" type="presOf" srcId="{EBC37D9B-6D08-49A4-BA8B-582DD10A5816}" destId="{7A81A92B-AFB3-481D-AB6B-2D4F1A8718CB}" srcOrd="0" destOrd="0" presId="urn:microsoft.com/office/officeart/2005/8/layout/hProcess3"/>
    <dgm:cxn modelId="{6A684C98-2271-4530-A038-00D882213086}" type="presOf" srcId="{CF18DC62-B298-4EC9-9BB9-7654EA2256EC}" destId="{1AC610B8-D7CE-4E05-8177-63762159C874}" srcOrd="0" destOrd="0" presId="urn:microsoft.com/office/officeart/2005/8/layout/hProcess3"/>
    <dgm:cxn modelId="{1AEB8630-2132-444F-AA7E-00C8C692606C}" type="presParOf" srcId="{1AC610B8-D7CE-4E05-8177-63762159C874}" destId="{476D2509-53C8-41C3-923B-6B24473A675E}" srcOrd="0" destOrd="0" presId="urn:microsoft.com/office/officeart/2005/8/layout/hProcess3"/>
    <dgm:cxn modelId="{8ABFB055-E46D-49D5-8BC4-0BC53E7425CE}" type="presParOf" srcId="{1AC610B8-D7CE-4E05-8177-63762159C874}" destId="{58E18464-0D71-45E3-82A8-696ED3497E25}" srcOrd="1" destOrd="0" presId="urn:microsoft.com/office/officeart/2005/8/layout/hProcess3"/>
    <dgm:cxn modelId="{81BB73B8-B13F-4F1A-AD5B-DBFE43AA8636}" type="presParOf" srcId="{58E18464-0D71-45E3-82A8-696ED3497E25}" destId="{56D4B262-07FC-4C38-9FDA-2F7194EAED6D}" srcOrd="0" destOrd="0" presId="urn:microsoft.com/office/officeart/2005/8/layout/hProcess3"/>
    <dgm:cxn modelId="{3D7CFFD8-CA2C-4EA3-BFF5-060B5D00C04E}" type="presParOf" srcId="{58E18464-0D71-45E3-82A8-696ED3497E25}" destId="{6BFA69D4-4014-4E42-BC0F-28B5381F6BCA}" srcOrd="1" destOrd="0" presId="urn:microsoft.com/office/officeart/2005/8/layout/hProcess3"/>
    <dgm:cxn modelId="{F8B7E3C4-D5F2-477C-9F55-B38924B2D4A9}" type="presParOf" srcId="{6BFA69D4-4014-4E42-BC0F-28B5381F6BCA}" destId="{F7BFBAE3-DCF4-4A02-8BC5-EECD87C0362C}" srcOrd="0" destOrd="0" presId="urn:microsoft.com/office/officeart/2005/8/layout/hProcess3"/>
    <dgm:cxn modelId="{2AF7E5D7-C758-4D28-B105-5A35039BADBD}" type="presParOf" srcId="{6BFA69D4-4014-4E42-BC0F-28B5381F6BCA}" destId="{7A81A92B-AFB3-481D-AB6B-2D4F1A8718CB}" srcOrd="1" destOrd="0" presId="urn:microsoft.com/office/officeart/2005/8/layout/hProcess3"/>
    <dgm:cxn modelId="{6071C9F6-5A71-4A22-85CE-57C3A4A0C29F}" type="presParOf" srcId="{6BFA69D4-4014-4E42-BC0F-28B5381F6BCA}" destId="{70DCEAD1-EB24-4326-9063-14532CFA7CE2}" srcOrd="2" destOrd="0" presId="urn:microsoft.com/office/officeart/2005/8/layout/hProcess3"/>
    <dgm:cxn modelId="{E2D03F7D-1E1C-48E4-A556-7DB5B6F543F8}" type="presParOf" srcId="{6BFA69D4-4014-4E42-BC0F-28B5381F6BCA}" destId="{FC633F2F-0F5F-49AB-AAE4-473519D39060}" srcOrd="3" destOrd="0" presId="urn:microsoft.com/office/officeart/2005/8/layout/hProcess3"/>
    <dgm:cxn modelId="{4DAD4655-2773-46CD-BF4D-8374855A5B3A}" type="presParOf" srcId="{58E18464-0D71-45E3-82A8-696ED3497E25}" destId="{4E77594D-22BB-490F-9797-E1BAE249C71B}" srcOrd="2" destOrd="0" presId="urn:microsoft.com/office/officeart/2005/8/layout/hProcess3"/>
    <dgm:cxn modelId="{A03ED21C-81EA-4D4D-8337-D1696F081910}" type="presParOf" srcId="{58E18464-0D71-45E3-82A8-696ED3497E25}" destId="{1BA3DC17-CD7E-49CF-977C-4369720DD719}" srcOrd="3" destOrd="0" presId="urn:microsoft.com/office/officeart/2005/8/layout/hProcess3"/>
    <dgm:cxn modelId="{EE76FBC3-F283-4648-B92A-C07483F34970}" type="presParOf" srcId="{58E18464-0D71-45E3-82A8-696ED3497E25}" destId="{807205CC-F768-43F3-9433-7AB180616FC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592E34-DA9A-4ECC-B222-B1A260B5E03F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46B531-07A9-433E-846C-A8B29DDD8F2E}">
      <dgm:prSet phldrT="[Текст]" custT="1"/>
      <dgm:spPr/>
      <dgm:t>
        <a:bodyPr/>
        <a:lstStyle/>
        <a:p>
          <a:pPr algn="ctr"/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Святополк Владимирович (Окаянный)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D2882-A54A-49C4-8BA7-F7454519647E}" type="parTrans" cxnId="{62F6C872-79D1-4C26-A78D-6A32DA4EEC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0696AF-4E29-482D-B2E4-FA9F407568A7}" type="sibTrans" cxnId="{62F6C872-79D1-4C26-A78D-6A32DA4EEC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54E33B-3313-4F72-9B9A-CF9A5A55D7AC}">
      <dgm:prSet phldrT="[Текст]" custT="1"/>
      <dgm:spPr/>
      <dgm:t>
        <a:bodyPr/>
        <a:lstStyle/>
        <a:p>
          <a:pPr algn="ctr"/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Сын киевского князя Владимира Святославовича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3A0E37-8485-4C13-909B-360355F23033}" type="parTrans" cxnId="{537B6FD7-7DDB-4E21-9A7D-9E5E79D66FA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4EBF2F-BA50-4B01-8CB6-E4C1D5147EE9}" type="sibTrans" cxnId="{537B6FD7-7DDB-4E21-9A7D-9E5E79D66FA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6972CC-0849-4CAC-A396-8981E289C72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988-1015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54D339-6D95-4C54-A2C0-A4F5B9FF49B2}" type="parTrans" cxnId="{86C9FBAA-6149-4BCC-9256-F5E3126DC8D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E61C1-9DE6-42DA-A7EA-6A5A89F85AC5}" type="sibTrans" cxnId="{86C9FBAA-6149-4BCC-9256-F5E3126DC8D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497E7-F998-4B3E-A551-30C099099C60}" type="pres">
      <dgm:prSet presAssocID="{92592E34-DA9A-4ECC-B222-B1A260B5E03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0A7A7-DEDA-4D05-B21C-5067749544C2}" type="pres">
      <dgm:prSet presAssocID="{92592E34-DA9A-4ECC-B222-B1A260B5E03F}" presName="dummyMaxCanvas" presStyleCnt="0">
        <dgm:presLayoutVars/>
      </dgm:prSet>
      <dgm:spPr/>
    </dgm:pt>
    <dgm:pt modelId="{20820349-654D-4BD2-A28F-E5326878A2B2}" type="pres">
      <dgm:prSet presAssocID="{92592E34-DA9A-4ECC-B222-B1A260B5E03F}" presName="ThreeNodes_1" presStyleLbl="node1" presStyleIdx="0" presStyleCnt="3" custScaleX="10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72741-2B65-473B-B306-845939FED4D2}" type="pres">
      <dgm:prSet presAssocID="{92592E34-DA9A-4ECC-B222-B1A260B5E03F}" presName="ThreeNodes_2" presStyleLbl="node1" presStyleIdx="1" presStyleCnt="3" custScaleX="101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31340-1EDF-4F8B-A803-F86617548AB5}" type="pres">
      <dgm:prSet presAssocID="{92592E34-DA9A-4ECC-B222-B1A260B5E03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D6C3D-8A9C-431D-9A36-734763BD305A}" type="pres">
      <dgm:prSet presAssocID="{92592E34-DA9A-4ECC-B222-B1A260B5E03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3F105-1F4C-4FC5-B791-E17A8FD68F69}" type="pres">
      <dgm:prSet presAssocID="{92592E34-DA9A-4ECC-B222-B1A260B5E03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2E209-D81A-4F38-B64E-4B6F3CC0C856}" type="pres">
      <dgm:prSet presAssocID="{92592E34-DA9A-4ECC-B222-B1A260B5E03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EF331-F312-436F-A55B-6E47F46CE5E3}" type="pres">
      <dgm:prSet presAssocID="{92592E34-DA9A-4ECC-B222-B1A260B5E03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DEEB9-4DAC-4F24-AF26-943CA65D2197}" type="pres">
      <dgm:prSet presAssocID="{92592E34-DA9A-4ECC-B222-B1A260B5E03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6C872-79D1-4C26-A78D-6A32DA4EECD7}" srcId="{92592E34-DA9A-4ECC-B222-B1A260B5E03F}" destId="{0846B531-07A9-433E-846C-A8B29DDD8F2E}" srcOrd="0" destOrd="0" parTransId="{E69D2882-A54A-49C4-8BA7-F7454519647E}" sibTransId="{670696AF-4E29-482D-B2E4-FA9F407568A7}"/>
    <dgm:cxn modelId="{86C9FBAA-6149-4BCC-9256-F5E3126DC8DC}" srcId="{92592E34-DA9A-4ECC-B222-B1A260B5E03F}" destId="{476972CC-0849-4CAC-A396-8981E289C721}" srcOrd="2" destOrd="0" parTransId="{6254D339-6D95-4C54-A2C0-A4F5B9FF49B2}" sibTransId="{3C4E61C1-9DE6-42DA-A7EA-6A5A89F85AC5}"/>
    <dgm:cxn modelId="{B0D8D169-21DB-4510-8E7B-30169FF8B2FC}" type="presOf" srcId="{0846B531-07A9-433E-846C-A8B29DDD8F2E}" destId="{7CC2E209-D81A-4F38-B64E-4B6F3CC0C856}" srcOrd="1" destOrd="0" presId="urn:microsoft.com/office/officeart/2005/8/layout/vProcess5"/>
    <dgm:cxn modelId="{FAFF11A4-D5C3-4CD4-9C51-0714D2A8F145}" type="presOf" srcId="{670696AF-4E29-482D-B2E4-FA9F407568A7}" destId="{52BD6C3D-8A9C-431D-9A36-734763BD305A}" srcOrd="0" destOrd="0" presId="urn:microsoft.com/office/officeart/2005/8/layout/vProcess5"/>
    <dgm:cxn modelId="{510A96E9-AA78-4CD9-A98A-C3F89CF03FF4}" type="presOf" srcId="{476972CC-0849-4CAC-A396-8981E289C721}" destId="{CD731340-1EDF-4F8B-A803-F86617548AB5}" srcOrd="0" destOrd="0" presId="urn:microsoft.com/office/officeart/2005/8/layout/vProcess5"/>
    <dgm:cxn modelId="{3C9959E8-1A75-4530-8310-E0DA3F2016B9}" type="presOf" srcId="{A64EBF2F-BA50-4B01-8CB6-E4C1D5147EE9}" destId="{AA33F105-1F4C-4FC5-B791-E17A8FD68F69}" srcOrd="0" destOrd="0" presId="urn:microsoft.com/office/officeart/2005/8/layout/vProcess5"/>
    <dgm:cxn modelId="{F0BF2226-BAB5-4648-AF2D-A9A5ED7AB3F3}" type="presOf" srcId="{476972CC-0849-4CAC-A396-8981E289C721}" destId="{CD0DEEB9-4DAC-4F24-AF26-943CA65D2197}" srcOrd="1" destOrd="0" presId="urn:microsoft.com/office/officeart/2005/8/layout/vProcess5"/>
    <dgm:cxn modelId="{2B64E758-4AF6-4927-B2C6-2A1F20453E68}" type="presOf" srcId="{92592E34-DA9A-4ECC-B222-B1A260B5E03F}" destId="{B09497E7-F998-4B3E-A551-30C099099C60}" srcOrd="0" destOrd="0" presId="urn:microsoft.com/office/officeart/2005/8/layout/vProcess5"/>
    <dgm:cxn modelId="{AA0744A7-35E5-470B-8AEB-976298E48252}" type="presOf" srcId="{FC54E33B-3313-4F72-9B9A-CF9A5A55D7AC}" destId="{D8372741-2B65-473B-B306-845939FED4D2}" srcOrd="0" destOrd="0" presId="urn:microsoft.com/office/officeart/2005/8/layout/vProcess5"/>
    <dgm:cxn modelId="{7A0492A9-EC6A-4082-8381-ADDCBEC64AB3}" type="presOf" srcId="{FC54E33B-3313-4F72-9B9A-CF9A5A55D7AC}" destId="{FEDEF331-F312-436F-A55B-6E47F46CE5E3}" srcOrd="1" destOrd="0" presId="urn:microsoft.com/office/officeart/2005/8/layout/vProcess5"/>
    <dgm:cxn modelId="{0A8ADA00-AF2D-4E9A-871E-134415CD7F1A}" type="presOf" srcId="{0846B531-07A9-433E-846C-A8B29DDD8F2E}" destId="{20820349-654D-4BD2-A28F-E5326878A2B2}" srcOrd="0" destOrd="0" presId="urn:microsoft.com/office/officeart/2005/8/layout/vProcess5"/>
    <dgm:cxn modelId="{537B6FD7-7DDB-4E21-9A7D-9E5E79D66FAF}" srcId="{92592E34-DA9A-4ECC-B222-B1A260B5E03F}" destId="{FC54E33B-3313-4F72-9B9A-CF9A5A55D7AC}" srcOrd="1" destOrd="0" parTransId="{093A0E37-8485-4C13-909B-360355F23033}" sibTransId="{A64EBF2F-BA50-4B01-8CB6-E4C1D5147EE9}"/>
    <dgm:cxn modelId="{933DB360-160F-413B-B8EA-C9A712BB9C5F}" type="presParOf" srcId="{B09497E7-F998-4B3E-A551-30C099099C60}" destId="{27B0A7A7-DEDA-4D05-B21C-5067749544C2}" srcOrd="0" destOrd="0" presId="urn:microsoft.com/office/officeart/2005/8/layout/vProcess5"/>
    <dgm:cxn modelId="{5CB2424C-AB66-44B0-976F-8634A908A79C}" type="presParOf" srcId="{B09497E7-F998-4B3E-A551-30C099099C60}" destId="{20820349-654D-4BD2-A28F-E5326878A2B2}" srcOrd="1" destOrd="0" presId="urn:microsoft.com/office/officeart/2005/8/layout/vProcess5"/>
    <dgm:cxn modelId="{640965E8-6DC0-41C1-A3BD-836DABA9C81C}" type="presParOf" srcId="{B09497E7-F998-4B3E-A551-30C099099C60}" destId="{D8372741-2B65-473B-B306-845939FED4D2}" srcOrd="2" destOrd="0" presId="urn:microsoft.com/office/officeart/2005/8/layout/vProcess5"/>
    <dgm:cxn modelId="{E0D0910B-D5A1-46E2-9FA1-4EA4AC544217}" type="presParOf" srcId="{B09497E7-F998-4B3E-A551-30C099099C60}" destId="{CD731340-1EDF-4F8B-A803-F86617548AB5}" srcOrd="3" destOrd="0" presId="urn:microsoft.com/office/officeart/2005/8/layout/vProcess5"/>
    <dgm:cxn modelId="{4D8BAAE7-40F2-4D03-953D-05049256A789}" type="presParOf" srcId="{B09497E7-F998-4B3E-A551-30C099099C60}" destId="{52BD6C3D-8A9C-431D-9A36-734763BD305A}" srcOrd="4" destOrd="0" presId="urn:microsoft.com/office/officeart/2005/8/layout/vProcess5"/>
    <dgm:cxn modelId="{575DE07A-8D3E-4F76-9C73-751D8E0596AD}" type="presParOf" srcId="{B09497E7-F998-4B3E-A551-30C099099C60}" destId="{AA33F105-1F4C-4FC5-B791-E17A8FD68F69}" srcOrd="5" destOrd="0" presId="urn:microsoft.com/office/officeart/2005/8/layout/vProcess5"/>
    <dgm:cxn modelId="{A95092BA-C3F2-43EB-A90E-281B87B8885B}" type="presParOf" srcId="{B09497E7-F998-4B3E-A551-30C099099C60}" destId="{7CC2E209-D81A-4F38-B64E-4B6F3CC0C856}" srcOrd="6" destOrd="0" presId="urn:microsoft.com/office/officeart/2005/8/layout/vProcess5"/>
    <dgm:cxn modelId="{A16F10FF-72DB-43CA-9EF6-5DE12C9000D5}" type="presParOf" srcId="{B09497E7-F998-4B3E-A551-30C099099C60}" destId="{FEDEF331-F312-436F-A55B-6E47F46CE5E3}" srcOrd="7" destOrd="0" presId="urn:microsoft.com/office/officeart/2005/8/layout/vProcess5"/>
    <dgm:cxn modelId="{08A4160C-1C4D-46DE-A029-3B50F8702590}" type="presParOf" srcId="{B09497E7-F998-4B3E-A551-30C099099C60}" destId="{CD0DEEB9-4DAC-4F24-AF26-943CA65D219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592E34-DA9A-4ECC-B222-B1A260B5E03F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46B531-07A9-433E-846C-A8B29DDD8F2E}">
      <dgm:prSet phldrT="[Текст]" custT="1"/>
      <dgm:spPr/>
      <dgm:t>
        <a:bodyPr/>
        <a:lstStyle/>
        <a:p>
          <a:pPr algn="ctr"/>
          <a:r>
            <a: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Изяслав </a:t>
          </a:r>
          <a:endParaRPr lang="ru-RU" sz="5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D2882-A54A-49C4-8BA7-F7454519647E}" type="parTrans" cxnId="{62F6C872-79D1-4C26-A78D-6A32DA4EEC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0696AF-4E29-482D-B2E4-FA9F407568A7}" type="sibTrans" cxnId="{62F6C872-79D1-4C26-A78D-6A32DA4EEC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54E33B-3313-4F72-9B9A-CF9A5A55D7AC}">
      <dgm:prSet phldrT="[Текст]" custT="1"/>
      <dgm:spPr/>
      <dgm:t>
        <a:bodyPr/>
        <a:lstStyle/>
        <a:p>
          <a:pPr algn="ctr"/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Сын киевского князя Ярослава Мудрого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3A0E37-8485-4C13-909B-360355F23033}" type="parTrans" cxnId="{537B6FD7-7DDB-4E21-9A7D-9E5E79D66FA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4EBF2F-BA50-4B01-8CB6-E4C1D5147EE9}" type="sibTrans" cxnId="{537B6FD7-7DDB-4E21-9A7D-9E5E79D66FA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6972CC-0849-4CAC-A396-8981E289C72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?-1054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54D339-6D95-4C54-A2C0-A4F5B9FF49B2}" type="parTrans" cxnId="{86C9FBAA-6149-4BCC-9256-F5E3126DC8D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E61C1-9DE6-42DA-A7EA-6A5A89F85AC5}" type="sibTrans" cxnId="{86C9FBAA-6149-4BCC-9256-F5E3126DC8D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497E7-F998-4B3E-A551-30C099099C60}" type="pres">
      <dgm:prSet presAssocID="{92592E34-DA9A-4ECC-B222-B1A260B5E03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0A7A7-DEDA-4D05-B21C-5067749544C2}" type="pres">
      <dgm:prSet presAssocID="{92592E34-DA9A-4ECC-B222-B1A260B5E03F}" presName="dummyMaxCanvas" presStyleCnt="0">
        <dgm:presLayoutVars/>
      </dgm:prSet>
      <dgm:spPr/>
    </dgm:pt>
    <dgm:pt modelId="{20820349-654D-4BD2-A28F-E5326878A2B2}" type="pres">
      <dgm:prSet presAssocID="{92592E34-DA9A-4ECC-B222-B1A260B5E03F}" presName="ThreeNodes_1" presStyleLbl="node1" presStyleIdx="0" presStyleCnt="3" custScaleX="105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72741-2B65-473B-B306-845939FED4D2}" type="pres">
      <dgm:prSet presAssocID="{92592E34-DA9A-4ECC-B222-B1A260B5E03F}" presName="ThreeNodes_2" presStyleLbl="node1" presStyleIdx="1" presStyleCnt="3" custScaleX="101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31340-1EDF-4F8B-A803-F86617548AB5}" type="pres">
      <dgm:prSet presAssocID="{92592E34-DA9A-4ECC-B222-B1A260B5E03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D6C3D-8A9C-431D-9A36-734763BD305A}" type="pres">
      <dgm:prSet presAssocID="{92592E34-DA9A-4ECC-B222-B1A260B5E03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3F105-1F4C-4FC5-B791-E17A8FD68F69}" type="pres">
      <dgm:prSet presAssocID="{92592E34-DA9A-4ECC-B222-B1A260B5E03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2E209-D81A-4F38-B64E-4B6F3CC0C856}" type="pres">
      <dgm:prSet presAssocID="{92592E34-DA9A-4ECC-B222-B1A260B5E03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EF331-F312-436F-A55B-6E47F46CE5E3}" type="pres">
      <dgm:prSet presAssocID="{92592E34-DA9A-4ECC-B222-B1A260B5E03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DEEB9-4DAC-4F24-AF26-943CA65D2197}" type="pres">
      <dgm:prSet presAssocID="{92592E34-DA9A-4ECC-B222-B1A260B5E03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6C872-79D1-4C26-A78D-6A32DA4EECD7}" srcId="{92592E34-DA9A-4ECC-B222-B1A260B5E03F}" destId="{0846B531-07A9-433E-846C-A8B29DDD8F2E}" srcOrd="0" destOrd="0" parTransId="{E69D2882-A54A-49C4-8BA7-F7454519647E}" sibTransId="{670696AF-4E29-482D-B2E4-FA9F407568A7}"/>
    <dgm:cxn modelId="{86C9FBAA-6149-4BCC-9256-F5E3126DC8DC}" srcId="{92592E34-DA9A-4ECC-B222-B1A260B5E03F}" destId="{476972CC-0849-4CAC-A396-8981E289C721}" srcOrd="2" destOrd="0" parTransId="{6254D339-6D95-4C54-A2C0-A4F5B9FF49B2}" sibTransId="{3C4E61C1-9DE6-42DA-A7EA-6A5A89F85AC5}"/>
    <dgm:cxn modelId="{0F4357CA-7B49-41D7-9C71-B5715BDA72C0}" type="presOf" srcId="{FC54E33B-3313-4F72-9B9A-CF9A5A55D7AC}" destId="{FEDEF331-F312-436F-A55B-6E47F46CE5E3}" srcOrd="1" destOrd="0" presId="urn:microsoft.com/office/officeart/2005/8/layout/vProcess5"/>
    <dgm:cxn modelId="{7BF26C17-12C8-4FE9-998D-D7DA0ACC44F1}" type="presOf" srcId="{FC54E33B-3313-4F72-9B9A-CF9A5A55D7AC}" destId="{D8372741-2B65-473B-B306-845939FED4D2}" srcOrd="0" destOrd="0" presId="urn:microsoft.com/office/officeart/2005/8/layout/vProcess5"/>
    <dgm:cxn modelId="{D9671A65-A575-43C2-8B5C-3B5F7B6741CC}" type="presOf" srcId="{0846B531-07A9-433E-846C-A8B29DDD8F2E}" destId="{7CC2E209-D81A-4F38-B64E-4B6F3CC0C856}" srcOrd="1" destOrd="0" presId="urn:microsoft.com/office/officeart/2005/8/layout/vProcess5"/>
    <dgm:cxn modelId="{C30455E4-218E-4B2C-9C12-0C4FB6A142C2}" type="presOf" srcId="{476972CC-0849-4CAC-A396-8981E289C721}" destId="{CD731340-1EDF-4F8B-A803-F86617548AB5}" srcOrd="0" destOrd="0" presId="urn:microsoft.com/office/officeart/2005/8/layout/vProcess5"/>
    <dgm:cxn modelId="{5B62484F-C44A-4A98-A209-16A03F8AFE42}" type="presOf" srcId="{476972CC-0849-4CAC-A396-8981E289C721}" destId="{CD0DEEB9-4DAC-4F24-AF26-943CA65D2197}" srcOrd="1" destOrd="0" presId="urn:microsoft.com/office/officeart/2005/8/layout/vProcess5"/>
    <dgm:cxn modelId="{6F6976AF-651E-4039-AE9D-A252DFC5865B}" type="presOf" srcId="{0846B531-07A9-433E-846C-A8B29DDD8F2E}" destId="{20820349-654D-4BD2-A28F-E5326878A2B2}" srcOrd="0" destOrd="0" presId="urn:microsoft.com/office/officeart/2005/8/layout/vProcess5"/>
    <dgm:cxn modelId="{0D8319B5-379C-45D7-B535-CBD22BC4194A}" type="presOf" srcId="{A64EBF2F-BA50-4B01-8CB6-E4C1D5147EE9}" destId="{AA33F105-1F4C-4FC5-B791-E17A8FD68F69}" srcOrd="0" destOrd="0" presId="urn:microsoft.com/office/officeart/2005/8/layout/vProcess5"/>
    <dgm:cxn modelId="{537B6FD7-7DDB-4E21-9A7D-9E5E79D66FAF}" srcId="{92592E34-DA9A-4ECC-B222-B1A260B5E03F}" destId="{FC54E33B-3313-4F72-9B9A-CF9A5A55D7AC}" srcOrd="1" destOrd="0" parTransId="{093A0E37-8485-4C13-909B-360355F23033}" sibTransId="{A64EBF2F-BA50-4B01-8CB6-E4C1D5147EE9}"/>
    <dgm:cxn modelId="{A26D5A59-3594-4E11-B5D5-143644E4FAA4}" type="presOf" srcId="{92592E34-DA9A-4ECC-B222-B1A260B5E03F}" destId="{B09497E7-F998-4B3E-A551-30C099099C60}" srcOrd="0" destOrd="0" presId="urn:microsoft.com/office/officeart/2005/8/layout/vProcess5"/>
    <dgm:cxn modelId="{97DA3202-0E69-4A5A-B0BF-0F6D06148888}" type="presOf" srcId="{670696AF-4E29-482D-B2E4-FA9F407568A7}" destId="{52BD6C3D-8A9C-431D-9A36-734763BD305A}" srcOrd="0" destOrd="0" presId="urn:microsoft.com/office/officeart/2005/8/layout/vProcess5"/>
    <dgm:cxn modelId="{134B2F9A-3863-4984-97CF-DCDB06A1C8F9}" type="presParOf" srcId="{B09497E7-F998-4B3E-A551-30C099099C60}" destId="{27B0A7A7-DEDA-4D05-B21C-5067749544C2}" srcOrd="0" destOrd="0" presId="urn:microsoft.com/office/officeart/2005/8/layout/vProcess5"/>
    <dgm:cxn modelId="{213863F4-1BF1-45F8-99FC-62DBAED2A545}" type="presParOf" srcId="{B09497E7-F998-4B3E-A551-30C099099C60}" destId="{20820349-654D-4BD2-A28F-E5326878A2B2}" srcOrd="1" destOrd="0" presId="urn:microsoft.com/office/officeart/2005/8/layout/vProcess5"/>
    <dgm:cxn modelId="{50F910B4-F064-4756-87B3-63278D10C3D1}" type="presParOf" srcId="{B09497E7-F998-4B3E-A551-30C099099C60}" destId="{D8372741-2B65-473B-B306-845939FED4D2}" srcOrd="2" destOrd="0" presId="urn:microsoft.com/office/officeart/2005/8/layout/vProcess5"/>
    <dgm:cxn modelId="{922EEAA0-18FB-46E5-9704-41BAF69DF34D}" type="presParOf" srcId="{B09497E7-F998-4B3E-A551-30C099099C60}" destId="{CD731340-1EDF-4F8B-A803-F86617548AB5}" srcOrd="3" destOrd="0" presId="urn:microsoft.com/office/officeart/2005/8/layout/vProcess5"/>
    <dgm:cxn modelId="{CD132241-DCED-4750-8C23-85F5875ABAA9}" type="presParOf" srcId="{B09497E7-F998-4B3E-A551-30C099099C60}" destId="{52BD6C3D-8A9C-431D-9A36-734763BD305A}" srcOrd="4" destOrd="0" presId="urn:microsoft.com/office/officeart/2005/8/layout/vProcess5"/>
    <dgm:cxn modelId="{79EA73E4-E4F6-4968-9AF2-02EE0DBBE34E}" type="presParOf" srcId="{B09497E7-F998-4B3E-A551-30C099099C60}" destId="{AA33F105-1F4C-4FC5-B791-E17A8FD68F69}" srcOrd="5" destOrd="0" presId="urn:microsoft.com/office/officeart/2005/8/layout/vProcess5"/>
    <dgm:cxn modelId="{C75AC35C-BE87-497A-8AAD-183B68FB6CD4}" type="presParOf" srcId="{B09497E7-F998-4B3E-A551-30C099099C60}" destId="{7CC2E209-D81A-4F38-B64E-4B6F3CC0C856}" srcOrd="6" destOrd="0" presId="urn:microsoft.com/office/officeart/2005/8/layout/vProcess5"/>
    <dgm:cxn modelId="{1B32387B-F31C-4131-941F-34B094CEBE2D}" type="presParOf" srcId="{B09497E7-F998-4B3E-A551-30C099099C60}" destId="{FEDEF331-F312-436F-A55B-6E47F46CE5E3}" srcOrd="7" destOrd="0" presId="urn:microsoft.com/office/officeart/2005/8/layout/vProcess5"/>
    <dgm:cxn modelId="{0515D4E4-82AC-4B86-AE1E-D30C96DC7AA7}" type="presParOf" srcId="{B09497E7-F998-4B3E-A551-30C099099C60}" destId="{CD0DEEB9-4DAC-4F24-AF26-943CA65D219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8F9CA-64A1-4820-9D0B-F5BF099AA66E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1FBC95C-6AA4-4644-AEBB-CF404FA9A3D4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тесные связи Турова с Киевом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8FA80D-EAF1-4DB3-A326-E28B7155F2D9}" type="parTrans" cxnId="{04283411-7884-496A-8F5F-6DDBDFBF29C9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665BF7-B3A1-4B72-A9CD-41527B3223C4}" type="sibTrans" cxnId="{04283411-7884-496A-8F5F-6DDBDFBF29C9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F59F94-C9A4-4578-B5ED-72859F68F471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Сыновья киевского князя могли занимать туровский трон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806BE-8A38-4FB0-B69A-B565EEF95CD3}" type="parTrans" cxnId="{12F22E97-1D9B-41D9-AE24-C2C77290327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979D5-65EC-4E63-8CEB-0700DDE2616A}" type="sibTrans" cxnId="{12F22E97-1D9B-41D9-AE24-C2C77290327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8E7EB-BF83-4801-A083-BF27276DAEC4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Одновременное правление князя и посадника (наместник)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02A556-0378-4DE9-AEE8-1AEE27F77B00}" type="parTrans" cxnId="{30CE1C5F-E972-4FE9-89EA-CC223E231A1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6F53DA-466F-4B5C-87EC-34CB6F5867C5}" type="sibTrans" cxnId="{30CE1C5F-E972-4FE9-89EA-CC223E231A1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49BC-BF85-4EB4-8E25-CAD3BC0C6826}" type="pres">
      <dgm:prSet presAssocID="{C428F9CA-64A1-4820-9D0B-F5BF099AA6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70717FC-D8FE-4B3B-8B13-B3B7804A027A}" type="pres">
      <dgm:prSet presAssocID="{C428F9CA-64A1-4820-9D0B-F5BF099AA66E}" presName="Name1" presStyleCnt="0"/>
      <dgm:spPr/>
    </dgm:pt>
    <dgm:pt modelId="{95CE9AD3-4077-44D3-9BDC-6D0A45EF5001}" type="pres">
      <dgm:prSet presAssocID="{C428F9CA-64A1-4820-9D0B-F5BF099AA66E}" presName="cycle" presStyleCnt="0"/>
      <dgm:spPr/>
    </dgm:pt>
    <dgm:pt modelId="{8D081A56-DADE-487D-BBF9-95A4E096890B}" type="pres">
      <dgm:prSet presAssocID="{C428F9CA-64A1-4820-9D0B-F5BF099AA66E}" presName="srcNode" presStyleLbl="node1" presStyleIdx="0" presStyleCnt="3"/>
      <dgm:spPr/>
    </dgm:pt>
    <dgm:pt modelId="{0F18741A-1737-4B6B-9936-65AB5BC00257}" type="pres">
      <dgm:prSet presAssocID="{C428F9CA-64A1-4820-9D0B-F5BF099AA6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1064CD0-4C12-4483-8F82-138C1E8C75F3}" type="pres">
      <dgm:prSet presAssocID="{C428F9CA-64A1-4820-9D0B-F5BF099AA66E}" presName="extraNode" presStyleLbl="node1" presStyleIdx="0" presStyleCnt="3"/>
      <dgm:spPr/>
    </dgm:pt>
    <dgm:pt modelId="{489BACB7-534B-4673-A4BF-2E2E960CABE2}" type="pres">
      <dgm:prSet presAssocID="{C428F9CA-64A1-4820-9D0B-F5BF099AA66E}" presName="dstNode" presStyleLbl="node1" presStyleIdx="0" presStyleCnt="3"/>
      <dgm:spPr/>
    </dgm:pt>
    <dgm:pt modelId="{8491A2ED-EB13-411C-92D4-9382F7C1D168}" type="pres">
      <dgm:prSet presAssocID="{11FBC95C-6AA4-4644-AEBB-CF404FA9A3D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10395-C63B-4EC3-B165-91FD19E2768B}" type="pres">
      <dgm:prSet presAssocID="{11FBC95C-6AA4-4644-AEBB-CF404FA9A3D4}" presName="accent_1" presStyleCnt="0"/>
      <dgm:spPr/>
    </dgm:pt>
    <dgm:pt modelId="{5F663BA6-285A-48E8-B36B-891818F2275C}" type="pres">
      <dgm:prSet presAssocID="{11FBC95C-6AA4-4644-AEBB-CF404FA9A3D4}" presName="accentRepeatNode" presStyleLbl="solidFgAcc1" presStyleIdx="0" presStyleCnt="3"/>
      <dgm:spPr/>
    </dgm:pt>
    <dgm:pt modelId="{E430B25B-B51F-4DB4-8FD1-9139059803E2}" type="pres">
      <dgm:prSet presAssocID="{01F59F94-C9A4-4578-B5ED-72859F68F47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7DEEF-BB45-4AAA-BB52-25E2E6C6FDCE}" type="pres">
      <dgm:prSet presAssocID="{01F59F94-C9A4-4578-B5ED-72859F68F471}" presName="accent_2" presStyleCnt="0"/>
      <dgm:spPr/>
    </dgm:pt>
    <dgm:pt modelId="{6DF952CA-B3B1-4132-9DCB-07D3FE150F41}" type="pres">
      <dgm:prSet presAssocID="{01F59F94-C9A4-4578-B5ED-72859F68F471}" presName="accentRepeatNode" presStyleLbl="solidFgAcc1" presStyleIdx="1" presStyleCnt="3"/>
      <dgm:spPr/>
    </dgm:pt>
    <dgm:pt modelId="{52E4C506-18F4-4774-8552-4A03F448BB39}" type="pres">
      <dgm:prSet presAssocID="{EDF8E7EB-BF83-4801-A083-BF27276DAEC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AF700-7B3C-4AD2-8A49-1D24EF4C8A54}" type="pres">
      <dgm:prSet presAssocID="{EDF8E7EB-BF83-4801-A083-BF27276DAEC4}" presName="accent_3" presStyleCnt="0"/>
      <dgm:spPr/>
    </dgm:pt>
    <dgm:pt modelId="{812F5A68-128F-44BC-B22A-761EAC390A8D}" type="pres">
      <dgm:prSet presAssocID="{EDF8E7EB-BF83-4801-A083-BF27276DAEC4}" presName="accentRepeatNode" presStyleLbl="solidFgAcc1" presStyleIdx="2" presStyleCnt="3"/>
      <dgm:spPr/>
    </dgm:pt>
  </dgm:ptLst>
  <dgm:cxnLst>
    <dgm:cxn modelId="{CD1EE659-430A-499A-A977-E55B9164DE5C}" type="presOf" srcId="{01F59F94-C9A4-4578-B5ED-72859F68F471}" destId="{E430B25B-B51F-4DB4-8FD1-9139059803E2}" srcOrd="0" destOrd="0" presId="urn:microsoft.com/office/officeart/2008/layout/VerticalCurvedList"/>
    <dgm:cxn modelId="{30CE1C5F-E972-4FE9-89EA-CC223E231A16}" srcId="{C428F9CA-64A1-4820-9D0B-F5BF099AA66E}" destId="{EDF8E7EB-BF83-4801-A083-BF27276DAEC4}" srcOrd="2" destOrd="0" parTransId="{D002A556-0378-4DE9-AEE8-1AEE27F77B00}" sibTransId="{F06F53DA-466F-4B5C-87EC-34CB6F5867C5}"/>
    <dgm:cxn modelId="{6E0D2F72-0CAA-423B-B556-A1DF1675F2CE}" type="presOf" srcId="{EDF8E7EB-BF83-4801-A083-BF27276DAEC4}" destId="{52E4C506-18F4-4774-8552-4A03F448BB39}" srcOrd="0" destOrd="0" presId="urn:microsoft.com/office/officeart/2008/layout/VerticalCurvedList"/>
    <dgm:cxn modelId="{12F22E97-1D9B-41D9-AE24-C2C772903276}" srcId="{C428F9CA-64A1-4820-9D0B-F5BF099AA66E}" destId="{01F59F94-C9A4-4578-B5ED-72859F68F471}" srcOrd="1" destOrd="0" parTransId="{30D806BE-8A38-4FB0-B69A-B565EEF95CD3}" sibTransId="{AC9979D5-65EC-4E63-8CEB-0700DDE2616A}"/>
    <dgm:cxn modelId="{262FE758-AC12-4B34-8728-2E5632D22A70}" type="presOf" srcId="{11FBC95C-6AA4-4644-AEBB-CF404FA9A3D4}" destId="{8491A2ED-EB13-411C-92D4-9382F7C1D168}" srcOrd="0" destOrd="0" presId="urn:microsoft.com/office/officeart/2008/layout/VerticalCurvedList"/>
    <dgm:cxn modelId="{120D7AC4-4722-4735-A514-014F1414E589}" type="presOf" srcId="{C428F9CA-64A1-4820-9D0B-F5BF099AA66E}" destId="{DE0949BC-BF85-4EB4-8E25-CAD3BC0C6826}" srcOrd="0" destOrd="0" presId="urn:microsoft.com/office/officeart/2008/layout/VerticalCurvedList"/>
    <dgm:cxn modelId="{04283411-7884-496A-8F5F-6DDBDFBF29C9}" srcId="{C428F9CA-64A1-4820-9D0B-F5BF099AA66E}" destId="{11FBC95C-6AA4-4644-AEBB-CF404FA9A3D4}" srcOrd="0" destOrd="0" parTransId="{B18FA80D-EAF1-4DB3-A326-E28B7155F2D9}" sibTransId="{4E665BF7-B3A1-4B72-A9CD-41527B3223C4}"/>
    <dgm:cxn modelId="{1534D57F-446B-4EB9-91D7-7B468EB0389E}" type="presOf" srcId="{4E665BF7-B3A1-4B72-A9CD-41527B3223C4}" destId="{0F18741A-1737-4B6B-9936-65AB5BC00257}" srcOrd="0" destOrd="0" presId="urn:microsoft.com/office/officeart/2008/layout/VerticalCurvedList"/>
    <dgm:cxn modelId="{5955CAB4-F5BF-4B99-A010-A5A0788CC36C}" type="presParOf" srcId="{DE0949BC-BF85-4EB4-8E25-CAD3BC0C6826}" destId="{E70717FC-D8FE-4B3B-8B13-B3B7804A027A}" srcOrd="0" destOrd="0" presId="urn:microsoft.com/office/officeart/2008/layout/VerticalCurvedList"/>
    <dgm:cxn modelId="{B47F7AED-BEBC-40F0-8B1E-7B7821F14BBA}" type="presParOf" srcId="{E70717FC-D8FE-4B3B-8B13-B3B7804A027A}" destId="{95CE9AD3-4077-44D3-9BDC-6D0A45EF5001}" srcOrd="0" destOrd="0" presId="urn:microsoft.com/office/officeart/2008/layout/VerticalCurvedList"/>
    <dgm:cxn modelId="{6EA2F8D5-3F36-4064-B030-9ABAEB0510CE}" type="presParOf" srcId="{95CE9AD3-4077-44D3-9BDC-6D0A45EF5001}" destId="{8D081A56-DADE-487D-BBF9-95A4E096890B}" srcOrd="0" destOrd="0" presId="urn:microsoft.com/office/officeart/2008/layout/VerticalCurvedList"/>
    <dgm:cxn modelId="{49FAF60A-994D-4F3C-A1B8-E369802BF3A4}" type="presParOf" srcId="{95CE9AD3-4077-44D3-9BDC-6D0A45EF5001}" destId="{0F18741A-1737-4B6B-9936-65AB5BC00257}" srcOrd="1" destOrd="0" presId="urn:microsoft.com/office/officeart/2008/layout/VerticalCurvedList"/>
    <dgm:cxn modelId="{A3DB3ECE-4947-4C27-A8E8-4F20D0BB93B8}" type="presParOf" srcId="{95CE9AD3-4077-44D3-9BDC-6D0A45EF5001}" destId="{F1064CD0-4C12-4483-8F82-138C1E8C75F3}" srcOrd="2" destOrd="0" presId="urn:microsoft.com/office/officeart/2008/layout/VerticalCurvedList"/>
    <dgm:cxn modelId="{8B7D6503-935D-4161-BD76-D4739704CEDD}" type="presParOf" srcId="{95CE9AD3-4077-44D3-9BDC-6D0A45EF5001}" destId="{489BACB7-534B-4673-A4BF-2E2E960CABE2}" srcOrd="3" destOrd="0" presId="urn:microsoft.com/office/officeart/2008/layout/VerticalCurvedList"/>
    <dgm:cxn modelId="{4400C918-2056-461E-8F84-E29A8C86309B}" type="presParOf" srcId="{E70717FC-D8FE-4B3B-8B13-B3B7804A027A}" destId="{8491A2ED-EB13-411C-92D4-9382F7C1D168}" srcOrd="1" destOrd="0" presId="urn:microsoft.com/office/officeart/2008/layout/VerticalCurvedList"/>
    <dgm:cxn modelId="{D134BB09-9516-4C70-AB18-3DE991871BE2}" type="presParOf" srcId="{E70717FC-D8FE-4B3B-8B13-B3B7804A027A}" destId="{58A10395-C63B-4EC3-B165-91FD19E2768B}" srcOrd="2" destOrd="0" presId="urn:microsoft.com/office/officeart/2008/layout/VerticalCurvedList"/>
    <dgm:cxn modelId="{C1BFD79A-2380-4F60-B5C4-8B374A505EA0}" type="presParOf" srcId="{58A10395-C63B-4EC3-B165-91FD19E2768B}" destId="{5F663BA6-285A-48E8-B36B-891818F2275C}" srcOrd="0" destOrd="0" presId="urn:microsoft.com/office/officeart/2008/layout/VerticalCurvedList"/>
    <dgm:cxn modelId="{EFBF7490-2363-4F64-9B8D-610CF054F803}" type="presParOf" srcId="{E70717FC-D8FE-4B3B-8B13-B3B7804A027A}" destId="{E430B25B-B51F-4DB4-8FD1-9139059803E2}" srcOrd="3" destOrd="0" presId="urn:microsoft.com/office/officeart/2008/layout/VerticalCurvedList"/>
    <dgm:cxn modelId="{B3C4BA78-B044-41F8-A871-506DF392CC21}" type="presParOf" srcId="{E70717FC-D8FE-4B3B-8B13-B3B7804A027A}" destId="{DA67DEEF-BB45-4AAA-BB52-25E2E6C6FDCE}" srcOrd="4" destOrd="0" presId="urn:microsoft.com/office/officeart/2008/layout/VerticalCurvedList"/>
    <dgm:cxn modelId="{1A240306-4C69-4B12-8AE2-D31357B559D9}" type="presParOf" srcId="{DA67DEEF-BB45-4AAA-BB52-25E2E6C6FDCE}" destId="{6DF952CA-B3B1-4132-9DCB-07D3FE150F41}" srcOrd="0" destOrd="0" presId="urn:microsoft.com/office/officeart/2008/layout/VerticalCurvedList"/>
    <dgm:cxn modelId="{96E0FBB9-9268-45A7-B7DC-B67509F0708D}" type="presParOf" srcId="{E70717FC-D8FE-4B3B-8B13-B3B7804A027A}" destId="{52E4C506-18F4-4774-8552-4A03F448BB39}" srcOrd="5" destOrd="0" presId="urn:microsoft.com/office/officeart/2008/layout/VerticalCurvedList"/>
    <dgm:cxn modelId="{3BBE7A64-FF73-4383-A7FB-C8C72D926871}" type="presParOf" srcId="{E70717FC-D8FE-4B3B-8B13-B3B7804A027A}" destId="{900AF700-7B3C-4AD2-8A49-1D24EF4C8A54}" srcOrd="6" destOrd="0" presId="urn:microsoft.com/office/officeart/2008/layout/VerticalCurvedList"/>
    <dgm:cxn modelId="{CBB5944F-85CE-4325-920A-B0587329D87A}" type="presParOf" srcId="{900AF700-7B3C-4AD2-8A49-1D24EF4C8A54}" destId="{812F5A68-128F-44BC-B22A-761EAC390A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ED7E42-62D0-4BF7-B8BB-C2371B7D0801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A841C5-045F-4BE4-B987-0D2117E623C7}">
      <dgm:prSet phldrT="[Текст]" custT="1"/>
      <dgm:spPr/>
      <dgm:t>
        <a:bodyPr/>
        <a:lstStyle/>
        <a:p>
          <a:r>
            <a:rPr lang="ru-RU" sz="3600" dirty="0" smtClean="0"/>
            <a:t> </a:t>
          </a:r>
          <a:endParaRPr lang="ru-RU" sz="3600" dirty="0"/>
        </a:p>
      </dgm:t>
    </dgm:pt>
    <dgm:pt modelId="{BA76E51B-A68A-4AA8-95AE-A90E6222FA76}" type="parTrans" cxnId="{E2668F8B-29F3-4597-9D9F-C85AE8CA123A}">
      <dgm:prSet/>
      <dgm:spPr/>
      <dgm:t>
        <a:bodyPr/>
        <a:lstStyle/>
        <a:p>
          <a:endParaRPr lang="ru-RU" sz="2000"/>
        </a:p>
      </dgm:t>
    </dgm:pt>
    <dgm:pt modelId="{7FE3F747-7DF4-4D58-BBCF-2BE303846200}" type="sibTrans" cxnId="{E2668F8B-29F3-4597-9D9F-C85AE8CA123A}">
      <dgm:prSet/>
      <dgm:spPr/>
      <dgm:t>
        <a:bodyPr/>
        <a:lstStyle/>
        <a:p>
          <a:endParaRPr lang="ru-RU" sz="2000"/>
        </a:p>
      </dgm:t>
    </dgm:pt>
    <dgm:pt modelId="{807FFCA6-D75F-4A2B-B5FF-05A56DA38772}">
      <dgm:prSet phldrT="[Текст]" custT="1"/>
      <dgm:spPr/>
      <dgm:t>
        <a:bodyPr/>
        <a:lstStyle/>
        <a:p>
          <a:r>
            <a:rPr lang="ru-RU" sz="2800" b="0" i="0" dirty="0" smtClean="0"/>
            <a:t>князь Изяслав Давидович организовал в 1157 г. поход на Туров</a:t>
          </a:r>
          <a:endParaRPr lang="ru-RU" sz="2800" dirty="0"/>
        </a:p>
      </dgm:t>
    </dgm:pt>
    <dgm:pt modelId="{B57047FD-BEF7-4BB9-8EA6-E4C0CA6648D8}" type="parTrans" cxnId="{E02A4185-EF5B-401C-9979-D6D26061CA45}">
      <dgm:prSet/>
      <dgm:spPr/>
      <dgm:t>
        <a:bodyPr/>
        <a:lstStyle/>
        <a:p>
          <a:endParaRPr lang="ru-RU" sz="2000"/>
        </a:p>
      </dgm:t>
    </dgm:pt>
    <dgm:pt modelId="{AEE630D7-7D5D-4325-B9F9-A6349D30B5C0}" type="sibTrans" cxnId="{E02A4185-EF5B-401C-9979-D6D26061CA45}">
      <dgm:prSet/>
      <dgm:spPr/>
      <dgm:t>
        <a:bodyPr/>
        <a:lstStyle/>
        <a:p>
          <a:endParaRPr lang="ru-RU" sz="2000"/>
        </a:p>
      </dgm:t>
    </dgm:pt>
    <dgm:pt modelId="{D246E251-9CA1-48E5-9857-DA3075925B71}">
      <dgm:prSet phldrT="[Текст]" custT="1"/>
      <dgm:spPr/>
      <dgm:t>
        <a:bodyPr/>
        <a:lstStyle/>
        <a:p>
          <a:r>
            <a:rPr lang="ru-RU" sz="3600" dirty="0" smtClean="0"/>
            <a:t> </a:t>
          </a:r>
          <a:endParaRPr lang="ru-RU" sz="3600" dirty="0"/>
        </a:p>
      </dgm:t>
    </dgm:pt>
    <dgm:pt modelId="{628689CA-9A32-4ADB-8736-1551A6844775}" type="parTrans" cxnId="{70B61522-B002-49A3-8A34-4DA73E1B29C4}">
      <dgm:prSet/>
      <dgm:spPr/>
      <dgm:t>
        <a:bodyPr/>
        <a:lstStyle/>
        <a:p>
          <a:endParaRPr lang="ru-RU" sz="2000"/>
        </a:p>
      </dgm:t>
    </dgm:pt>
    <dgm:pt modelId="{E6DF2E66-907A-43D3-AED6-B27FDF0B1D17}" type="sibTrans" cxnId="{70B61522-B002-49A3-8A34-4DA73E1B29C4}">
      <dgm:prSet/>
      <dgm:spPr/>
      <dgm:t>
        <a:bodyPr/>
        <a:lstStyle/>
        <a:p>
          <a:endParaRPr lang="ru-RU" sz="2000"/>
        </a:p>
      </dgm:t>
    </dgm:pt>
    <dgm:pt modelId="{9661C10D-B64C-4C6C-BDFA-7F43605778F7}">
      <dgm:prSet phldrT="[Текст]" custT="1"/>
      <dgm:spPr/>
      <dgm:t>
        <a:bodyPr/>
        <a:lstStyle/>
        <a:p>
          <a:r>
            <a:rPr lang="ru-RU" sz="2800" b="0" i="0" dirty="0" smtClean="0"/>
            <a:t>Осада длилась 10 недель</a:t>
          </a:r>
          <a:endParaRPr lang="ru-RU" sz="2800" dirty="0"/>
        </a:p>
      </dgm:t>
    </dgm:pt>
    <dgm:pt modelId="{3C8AA237-4D66-4E69-AF13-1F2EC7EFA60A}" type="parTrans" cxnId="{6E07417B-AF7B-40CF-B655-A24F005A6C6F}">
      <dgm:prSet/>
      <dgm:spPr/>
      <dgm:t>
        <a:bodyPr/>
        <a:lstStyle/>
        <a:p>
          <a:endParaRPr lang="ru-RU" sz="2000"/>
        </a:p>
      </dgm:t>
    </dgm:pt>
    <dgm:pt modelId="{A0EC54B5-6914-42A0-9F30-2E621AFD05E0}" type="sibTrans" cxnId="{6E07417B-AF7B-40CF-B655-A24F005A6C6F}">
      <dgm:prSet/>
      <dgm:spPr/>
      <dgm:t>
        <a:bodyPr/>
        <a:lstStyle/>
        <a:p>
          <a:endParaRPr lang="ru-RU" sz="2000"/>
        </a:p>
      </dgm:t>
    </dgm:pt>
    <dgm:pt modelId="{C024AF3A-06BE-4F0A-BD2B-EFC80D0200F9}">
      <dgm:prSet phldrT="[Текст]" custT="1"/>
      <dgm:spPr/>
      <dgm:t>
        <a:bodyPr/>
        <a:lstStyle/>
        <a:p>
          <a:r>
            <a:rPr lang="ru-RU" sz="3600" dirty="0" smtClean="0"/>
            <a:t> </a:t>
          </a:r>
          <a:endParaRPr lang="ru-RU" sz="3600" dirty="0"/>
        </a:p>
      </dgm:t>
    </dgm:pt>
    <dgm:pt modelId="{4765B984-877B-430B-A5AE-544975EB6988}" type="parTrans" cxnId="{FCB264FB-19BD-4B49-98AC-67C0F0B7A6BD}">
      <dgm:prSet/>
      <dgm:spPr/>
      <dgm:t>
        <a:bodyPr/>
        <a:lstStyle/>
        <a:p>
          <a:endParaRPr lang="ru-RU" sz="2000"/>
        </a:p>
      </dgm:t>
    </dgm:pt>
    <dgm:pt modelId="{1DB337CB-EFC8-4D3D-869F-E88A8D4FE174}" type="sibTrans" cxnId="{FCB264FB-19BD-4B49-98AC-67C0F0B7A6BD}">
      <dgm:prSet/>
      <dgm:spPr/>
      <dgm:t>
        <a:bodyPr/>
        <a:lstStyle/>
        <a:p>
          <a:endParaRPr lang="ru-RU" sz="2000"/>
        </a:p>
      </dgm:t>
    </dgm:pt>
    <dgm:pt modelId="{8B684622-54E8-4FFC-9101-C8C3C9A0D104}">
      <dgm:prSet phldrT="[Текст]" custT="1"/>
      <dgm:spPr/>
      <dgm:t>
        <a:bodyPr/>
        <a:lstStyle/>
        <a:p>
          <a:r>
            <a:rPr lang="ru-RU" sz="2800" b="0" i="0" dirty="0" smtClean="0"/>
            <a:t>Благодаря стойкости жителей города и воинскому мастерству князя Юрия Ярославича, удалось отстоять независимость </a:t>
          </a:r>
          <a:r>
            <a:rPr lang="ru-RU" sz="2800" b="0" i="0" dirty="0" err="1" smtClean="0"/>
            <a:t>Туровского</a:t>
          </a:r>
          <a:r>
            <a:rPr lang="ru-RU" sz="2800" b="0" i="0" dirty="0" smtClean="0"/>
            <a:t> княжества</a:t>
          </a:r>
          <a:endParaRPr lang="ru-RU" sz="2800" dirty="0"/>
        </a:p>
      </dgm:t>
    </dgm:pt>
    <dgm:pt modelId="{1A90CC95-0AA9-48D9-9F1E-93BC47CCDF6F}" type="parTrans" cxnId="{2958BDF0-847A-4F83-B211-C2246B5A43BF}">
      <dgm:prSet/>
      <dgm:spPr/>
      <dgm:t>
        <a:bodyPr/>
        <a:lstStyle/>
        <a:p>
          <a:endParaRPr lang="ru-RU" sz="2000"/>
        </a:p>
      </dgm:t>
    </dgm:pt>
    <dgm:pt modelId="{71E4A33E-8FF1-4484-A0B8-42668502DC5C}" type="sibTrans" cxnId="{2958BDF0-847A-4F83-B211-C2246B5A43BF}">
      <dgm:prSet/>
      <dgm:spPr/>
      <dgm:t>
        <a:bodyPr/>
        <a:lstStyle/>
        <a:p>
          <a:endParaRPr lang="ru-RU" sz="2000"/>
        </a:p>
      </dgm:t>
    </dgm:pt>
    <dgm:pt modelId="{E73D0356-8CC7-485A-8E14-DDB82346A7F2}" type="pres">
      <dgm:prSet presAssocID="{5BED7E42-62D0-4BF7-B8BB-C2371B7D08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1055FDF-F179-4373-B859-EDBE3D1F515C}" type="pres">
      <dgm:prSet presAssocID="{F7A841C5-045F-4BE4-B987-0D2117E623C7}" presName="parenttextcomposite" presStyleCnt="0"/>
      <dgm:spPr/>
    </dgm:pt>
    <dgm:pt modelId="{FDF34E53-5E01-4A6C-A933-0CA0587F6003}" type="pres">
      <dgm:prSet presAssocID="{F7A841C5-045F-4BE4-B987-0D2117E623C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851F2-35F6-47FC-9088-3E32E6839CE6}" type="pres">
      <dgm:prSet presAssocID="{F7A841C5-045F-4BE4-B987-0D2117E623C7}" presName="composite" presStyleCnt="0"/>
      <dgm:spPr/>
    </dgm:pt>
    <dgm:pt modelId="{185F9A12-27DF-4665-BD79-26ED6A0DB532}" type="pres">
      <dgm:prSet presAssocID="{F7A841C5-045F-4BE4-B987-0D2117E623C7}" presName="chevron1" presStyleLbl="alignNode1" presStyleIdx="0" presStyleCnt="21"/>
      <dgm:spPr/>
    </dgm:pt>
    <dgm:pt modelId="{9C8E2820-9EEC-4ECE-9D4A-AD5A076DE4A2}" type="pres">
      <dgm:prSet presAssocID="{F7A841C5-045F-4BE4-B987-0D2117E623C7}" presName="chevron2" presStyleLbl="alignNode1" presStyleIdx="1" presStyleCnt="21"/>
      <dgm:spPr/>
    </dgm:pt>
    <dgm:pt modelId="{4251A8FB-44EF-47DD-9093-84A48FC95775}" type="pres">
      <dgm:prSet presAssocID="{F7A841C5-045F-4BE4-B987-0D2117E623C7}" presName="chevron3" presStyleLbl="alignNode1" presStyleIdx="2" presStyleCnt="21"/>
      <dgm:spPr/>
    </dgm:pt>
    <dgm:pt modelId="{BB82A200-B18B-4A36-B54C-096FFDD486D7}" type="pres">
      <dgm:prSet presAssocID="{F7A841C5-045F-4BE4-B987-0D2117E623C7}" presName="chevron4" presStyleLbl="alignNode1" presStyleIdx="3" presStyleCnt="21"/>
      <dgm:spPr/>
    </dgm:pt>
    <dgm:pt modelId="{8B8070BF-B0E5-4490-8A52-244FD5152250}" type="pres">
      <dgm:prSet presAssocID="{F7A841C5-045F-4BE4-B987-0D2117E623C7}" presName="chevron5" presStyleLbl="alignNode1" presStyleIdx="4" presStyleCnt="21"/>
      <dgm:spPr/>
    </dgm:pt>
    <dgm:pt modelId="{6B3BFEA7-9B05-4CBD-B255-CCBADFCBEEAC}" type="pres">
      <dgm:prSet presAssocID="{F7A841C5-045F-4BE4-B987-0D2117E623C7}" presName="chevron6" presStyleLbl="alignNode1" presStyleIdx="5" presStyleCnt="21"/>
      <dgm:spPr/>
    </dgm:pt>
    <dgm:pt modelId="{463ED6B2-1A67-4E90-A525-3A89439C60CA}" type="pres">
      <dgm:prSet presAssocID="{F7A841C5-045F-4BE4-B987-0D2117E623C7}" presName="chevron7" presStyleLbl="alignNode1" presStyleIdx="6" presStyleCnt="21"/>
      <dgm:spPr/>
    </dgm:pt>
    <dgm:pt modelId="{A4614F3F-03D1-4FE0-A05D-ED2930BA813B}" type="pres">
      <dgm:prSet presAssocID="{F7A841C5-045F-4BE4-B987-0D2117E623C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10FAF-0FC0-4D8A-B2C6-8DF6ACE00050}" type="pres">
      <dgm:prSet presAssocID="{7FE3F747-7DF4-4D58-BBCF-2BE303846200}" presName="sibTrans" presStyleCnt="0"/>
      <dgm:spPr/>
    </dgm:pt>
    <dgm:pt modelId="{77C63276-70F4-448B-8A43-89C0B251A761}" type="pres">
      <dgm:prSet presAssocID="{D246E251-9CA1-48E5-9857-DA3075925B71}" presName="parenttextcomposite" presStyleCnt="0"/>
      <dgm:spPr/>
    </dgm:pt>
    <dgm:pt modelId="{0E03C1AD-6D39-4FE4-9E24-E96C4DD902BE}" type="pres">
      <dgm:prSet presAssocID="{D246E251-9CA1-48E5-9857-DA3075925B7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E1981-45FE-4BC2-9C77-B4D3FC2158FA}" type="pres">
      <dgm:prSet presAssocID="{D246E251-9CA1-48E5-9857-DA3075925B71}" presName="composite" presStyleCnt="0"/>
      <dgm:spPr/>
    </dgm:pt>
    <dgm:pt modelId="{6066E94F-F6E0-4517-B343-4D4EC02F0C38}" type="pres">
      <dgm:prSet presAssocID="{D246E251-9CA1-48E5-9857-DA3075925B71}" presName="chevron1" presStyleLbl="alignNode1" presStyleIdx="7" presStyleCnt="21"/>
      <dgm:spPr/>
    </dgm:pt>
    <dgm:pt modelId="{37BB57B1-F3D7-419B-9597-A7B2008F05B8}" type="pres">
      <dgm:prSet presAssocID="{D246E251-9CA1-48E5-9857-DA3075925B71}" presName="chevron2" presStyleLbl="alignNode1" presStyleIdx="8" presStyleCnt="21"/>
      <dgm:spPr/>
    </dgm:pt>
    <dgm:pt modelId="{AF631944-7CFD-4CB5-8877-96B40F9A6653}" type="pres">
      <dgm:prSet presAssocID="{D246E251-9CA1-48E5-9857-DA3075925B71}" presName="chevron3" presStyleLbl="alignNode1" presStyleIdx="9" presStyleCnt="21"/>
      <dgm:spPr/>
    </dgm:pt>
    <dgm:pt modelId="{8AF12DBE-5932-4C13-ABEB-0B848F876092}" type="pres">
      <dgm:prSet presAssocID="{D246E251-9CA1-48E5-9857-DA3075925B71}" presName="chevron4" presStyleLbl="alignNode1" presStyleIdx="10" presStyleCnt="21"/>
      <dgm:spPr/>
    </dgm:pt>
    <dgm:pt modelId="{5C151A16-4532-4D51-AEED-52211C2603A1}" type="pres">
      <dgm:prSet presAssocID="{D246E251-9CA1-48E5-9857-DA3075925B71}" presName="chevron5" presStyleLbl="alignNode1" presStyleIdx="11" presStyleCnt="21"/>
      <dgm:spPr/>
    </dgm:pt>
    <dgm:pt modelId="{0D19D9E3-9FEF-4386-96E2-C0CBE7D43406}" type="pres">
      <dgm:prSet presAssocID="{D246E251-9CA1-48E5-9857-DA3075925B71}" presName="chevron6" presStyleLbl="alignNode1" presStyleIdx="12" presStyleCnt="21"/>
      <dgm:spPr/>
    </dgm:pt>
    <dgm:pt modelId="{7558CD5B-948C-4AC3-A94D-68D8F4EAF4FA}" type="pres">
      <dgm:prSet presAssocID="{D246E251-9CA1-48E5-9857-DA3075925B71}" presName="chevron7" presStyleLbl="alignNode1" presStyleIdx="13" presStyleCnt="21"/>
      <dgm:spPr/>
    </dgm:pt>
    <dgm:pt modelId="{8247920E-B8B1-416C-A89D-9340EA4D4113}" type="pres">
      <dgm:prSet presAssocID="{D246E251-9CA1-48E5-9857-DA3075925B7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737B5-1606-4EAD-8BDC-37C9C3B0E705}" type="pres">
      <dgm:prSet presAssocID="{E6DF2E66-907A-43D3-AED6-B27FDF0B1D17}" presName="sibTrans" presStyleCnt="0"/>
      <dgm:spPr/>
    </dgm:pt>
    <dgm:pt modelId="{F0B256E1-742F-4F12-8CB3-472F2176C192}" type="pres">
      <dgm:prSet presAssocID="{C024AF3A-06BE-4F0A-BD2B-EFC80D0200F9}" presName="parenttextcomposite" presStyleCnt="0"/>
      <dgm:spPr/>
    </dgm:pt>
    <dgm:pt modelId="{412535F1-2137-4DC9-A55A-BAD607054C80}" type="pres">
      <dgm:prSet presAssocID="{C024AF3A-06BE-4F0A-BD2B-EFC80D0200F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6CB29-1A48-4C6F-88E2-B1DAE1A2BBCC}" type="pres">
      <dgm:prSet presAssocID="{C024AF3A-06BE-4F0A-BD2B-EFC80D0200F9}" presName="composite" presStyleCnt="0"/>
      <dgm:spPr/>
    </dgm:pt>
    <dgm:pt modelId="{3D1095CC-6AC7-498C-926B-A02D67747719}" type="pres">
      <dgm:prSet presAssocID="{C024AF3A-06BE-4F0A-BD2B-EFC80D0200F9}" presName="chevron1" presStyleLbl="alignNode1" presStyleIdx="14" presStyleCnt="21"/>
      <dgm:spPr/>
    </dgm:pt>
    <dgm:pt modelId="{CD4997CD-1158-4400-9DBC-EF90DBFD6FE2}" type="pres">
      <dgm:prSet presAssocID="{C024AF3A-06BE-4F0A-BD2B-EFC80D0200F9}" presName="chevron2" presStyleLbl="alignNode1" presStyleIdx="15" presStyleCnt="21"/>
      <dgm:spPr/>
    </dgm:pt>
    <dgm:pt modelId="{15536107-63C0-459F-A3A4-0DA4E4EA4467}" type="pres">
      <dgm:prSet presAssocID="{C024AF3A-06BE-4F0A-BD2B-EFC80D0200F9}" presName="chevron3" presStyleLbl="alignNode1" presStyleIdx="16" presStyleCnt="21"/>
      <dgm:spPr/>
    </dgm:pt>
    <dgm:pt modelId="{BB4C9678-54FF-4F32-B6DB-4F45E8426141}" type="pres">
      <dgm:prSet presAssocID="{C024AF3A-06BE-4F0A-BD2B-EFC80D0200F9}" presName="chevron4" presStyleLbl="alignNode1" presStyleIdx="17" presStyleCnt="21"/>
      <dgm:spPr/>
    </dgm:pt>
    <dgm:pt modelId="{1C29F9E4-E9EE-4C57-BCDA-D8C6E31F440C}" type="pres">
      <dgm:prSet presAssocID="{C024AF3A-06BE-4F0A-BD2B-EFC80D0200F9}" presName="chevron5" presStyleLbl="alignNode1" presStyleIdx="18" presStyleCnt="21"/>
      <dgm:spPr/>
    </dgm:pt>
    <dgm:pt modelId="{DC781012-4985-4F8A-9042-551EBE1344BB}" type="pres">
      <dgm:prSet presAssocID="{C024AF3A-06BE-4F0A-BD2B-EFC80D0200F9}" presName="chevron6" presStyleLbl="alignNode1" presStyleIdx="19" presStyleCnt="21"/>
      <dgm:spPr/>
    </dgm:pt>
    <dgm:pt modelId="{FBEB8B82-018E-4FC0-87E2-2DB30F1BC22C}" type="pres">
      <dgm:prSet presAssocID="{C024AF3A-06BE-4F0A-BD2B-EFC80D0200F9}" presName="chevron7" presStyleLbl="alignNode1" presStyleIdx="20" presStyleCnt="21"/>
      <dgm:spPr/>
    </dgm:pt>
    <dgm:pt modelId="{89CF0725-2FA2-4362-A46E-C28E7AFF8444}" type="pres">
      <dgm:prSet presAssocID="{C024AF3A-06BE-4F0A-BD2B-EFC80D0200F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A4185-EF5B-401C-9979-D6D26061CA45}" srcId="{F7A841C5-045F-4BE4-B987-0D2117E623C7}" destId="{807FFCA6-D75F-4A2B-B5FF-05A56DA38772}" srcOrd="0" destOrd="0" parTransId="{B57047FD-BEF7-4BB9-8EA6-E4C0CA6648D8}" sibTransId="{AEE630D7-7D5D-4325-B9F9-A6349D30B5C0}"/>
    <dgm:cxn modelId="{2958BDF0-847A-4F83-B211-C2246B5A43BF}" srcId="{C024AF3A-06BE-4F0A-BD2B-EFC80D0200F9}" destId="{8B684622-54E8-4FFC-9101-C8C3C9A0D104}" srcOrd="0" destOrd="0" parTransId="{1A90CC95-0AA9-48D9-9F1E-93BC47CCDF6F}" sibTransId="{71E4A33E-8FF1-4484-A0B8-42668502DC5C}"/>
    <dgm:cxn modelId="{5CD380FE-4555-4559-9B6F-A3B90981E8D9}" type="presOf" srcId="{C024AF3A-06BE-4F0A-BD2B-EFC80D0200F9}" destId="{412535F1-2137-4DC9-A55A-BAD607054C80}" srcOrd="0" destOrd="0" presId="urn:microsoft.com/office/officeart/2008/layout/VerticalAccentList"/>
    <dgm:cxn modelId="{6E07417B-AF7B-40CF-B655-A24F005A6C6F}" srcId="{D246E251-9CA1-48E5-9857-DA3075925B71}" destId="{9661C10D-B64C-4C6C-BDFA-7F43605778F7}" srcOrd="0" destOrd="0" parTransId="{3C8AA237-4D66-4E69-AF13-1F2EC7EFA60A}" sibTransId="{A0EC54B5-6914-42A0-9F30-2E621AFD05E0}"/>
    <dgm:cxn modelId="{70B61522-B002-49A3-8A34-4DA73E1B29C4}" srcId="{5BED7E42-62D0-4BF7-B8BB-C2371B7D0801}" destId="{D246E251-9CA1-48E5-9857-DA3075925B71}" srcOrd="1" destOrd="0" parTransId="{628689CA-9A32-4ADB-8736-1551A6844775}" sibTransId="{E6DF2E66-907A-43D3-AED6-B27FDF0B1D17}"/>
    <dgm:cxn modelId="{093AAB90-B758-4A67-BA5C-C90DFB6BD2D4}" type="presOf" srcId="{9661C10D-B64C-4C6C-BDFA-7F43605778F7}" destId="{8247920E-B8B1-416C-A89D-9340EA4D4113}" srcOrd="0" destOrd="0" presId="urn:microsoft.com/office/officeart/2008/layout/VerticalAccentList"/>
    <dgm:cxn modelId="{FCB264FB-19BD-4B49-98AC-67C0F0B7A6BD}" srcId="{5BED7E42-62D0-4BF7-B8BB-C2371B7D0801}" destId="{C024AF3A-06BE-4F0A-BD2B-EFC80D0200F9}" srcOrd="2" destOrd="0" parTransId="{4765B984-877B-430B-A5AE-544975EB6988}" sibTransId="{1DB337CB-EFC8-4D3D-869F-E88A8D4FE174}"/>
    <dgm:cxn modelId="{E2668F8B-29F3-4597-9D9F-C85AE8CA123A}" srcId="{5BED7E42-62D0-4BF7-B8BB-C2371B7D0801}" destId="{F7A841C5-045F-4BE4-B987-0D2117E623C7}" srcOrd="0" destOrd="0" parTransId="{BA76E51B-A68A-4AA8-95AE-A90E6222FA76}" sibTransId="{7FE3F747-7DF4-4D58-BBCF-2BE303846200}"/>
    <dgm:cxn modelId="{C1989940-265D-4FC5-A299-8A58BB1A59BE}" type="presOf" srcId="{F7A841C5-045F-4BE4-B987-0D2117E623C7}" destId="{FDF34E53-5E01-4A6C-A933-0CA0587F6003}" srcOrd="0" destOrd="0" presId="urn:microsoft.com/office/officeart/2008/layout/VerticalAccentList"/>
    <dgm:cxn modelId="{5F394C72-C9E8-4FEA-8B2B-E50B5D9A0F95}" type="presOf" srcId="{807FFCA6-D75F-4A2B-B5FF-05A56DA38772}" destId="{A4614F3F-03D1-4FE0-A05D-ED2930BA813B}" srcOrd="0" destOrd="0" presId="urn:microsoft.com/office/officeart/2008/layout/VerticalAccentList"/>
    <dgm:cxn modelId="{DD47C1AC-6131-48D2-9A27-3963F9DFFC38}" type="presOf" srcId="{8B684622-54E8-4FFC-9101-C8C3C9A0D104}" destId="{89CF0725-2FA2-4362-A46E-C28E7AFF8444}" srcOrd="0" destOrd="0" presId="urn:microsoft.com/office/officeart/2008/layout/VerticalAccentList"/>
    <dgm:cxn modelId="{F67288C1-E052-43D1-81C0-EE51742D4CA9}" type="presOf" srcId="{5BED7E42-62D0-4BF7-B8BB-C2371B7D0801}" destId="{E73D0356-8CC7-485A-8E14-DDB82346A7F2}" srcOrd="0" destOrd="0" presId="urn:microsoft.com/office/officeart/2008/layout/VerticalAccentList"/>
    <dgm:cxn modelId="{BC55812F-57DE-49F0-BA33-518E181E1955}" type="presOf" srcId="{D246E251-9CA1-48E5-9857-DA3075925B71}" destId="{0E03C1AD-6D39-4FE4-9E24-E96C4DD902BE}" srcOrd="0" destOrd="0" presId="urn:microsoft.com/office/officeart/2008/layout/VerticalAccentList"/>
    <dgm:cxn modelId="{63DB4B35-3567-465C-A35D-EA633CF3CAAB}" type="presParOf" srcId="{E73D0356-8CC7-485A-8E14-DDB82346A7F2}" destId="{81055FDF-F179-4373-B859-EDBE3D1F515C}" srcOrd="0" destOrd="0" presId="urn:microsoft.com/office/officeart/2008/layout/VerticalAccentList"/>
    <dgm:cxn modelId="{E6159675-1DFD-4D0B-81AF-9383CB541408}" type="presParOf" srcId="{81055FDF-F179-4373-B859-EDBE3D1F515C}" destId="{FDF34E53-5E01-4A6C-A933-0CA0587F6003}" srcOrd="0" destOrd="0" presId="urn:microsoft.com/office/officeart/2008/layout/VerticalAccentList"/>
    <dgm:cxn modelId="{CA120798-1DC2-4081-BE9A-88DE48DFB2B9}" type="presParOf" srcId="{E73D0356-8CC7-485A-8E14-DDB82346A7F2}" destId="{AD3851F2-35F6-47FC-9088-3E32E6839CE6}" srcOrd="1" destOrd="0" presId="urn:microsoft.com/office/officeart/2008/layout/VerticalAccentList"/>
    <dgm:cxn modelId="{E6DEE01F-0F50-4B33-A3C2-DD28F0542E59}" type="presParOf" srcId="{AD3851F2-35F6-47FC-9088-3E32E6839CE6}" destId="{185F9A12-27DF-4665-BD79-26ED6A0DB532}" srcOrd="0" destOrd="0" presId="urn:microsoft.com/office/officeart/2008/layout/VerticalAccentList"/>
    <dgm:cxn modelId="{9F1B1813-D9F3-460A-8B70-554537F2F002}" type="presParOf" srcId="{AD3851F2-35F6-47FC-9088-3E32E6839CE6}" destId="{9C8E2820-9EEC-4ECE-9D4A-AD5A076DE4A2}" srcOrd="1" destOrd="0" presId="urn:microsoft.com/office/officeart/2008/layout/VerticalAccentList"/>
    <dgm:cxn modelId="{17BF5BDA-8DF5-45D6-8292-C23C0278157C}" type="presParOf" srcId="{AD3851F2-35F6-47FC-9088-3E32E6839CE6}" destId="{4251A8FB-44EF-47DD-9093-84A48FC95775}" srcOrd="2" destOrd="0" presId="urn:microsoft.com/office/officeart/2008/layout/VerticalAccentList"/>
    <dgm:cxn modelId="{59A96667-9074-4917-8F04-36CF52B60FE5}" type="presParOf" srcId="{AD3851F2-35F6-47FC-9088-3E32E6839CE6}" destId="{BB82A200-B18B-4A36-B54C-096FFDD486D7}" srcOrd="3" destOrd="0" presId="urn:microsoft.com/office/officeart/2008/layout/VerticalAccentList"/>
    <dgm:cxn modelId="{24BAF406-588D-4A0A-8039-B088634116D3}" type="presParOf" srcId="{AD3851F2-35F6-47FC-9088-3E32E6839CE6}" destId="{8B8070BF-B0E5-4490-8A52-244FD5152250}" srcOrd="4" destOrd="0" presId="urn:microsoft.com/office/officeart/2008/layout/VerticalAccentList"/>
    <dgm:cxn modelId="{B811FA2C-E576-4059-A8E9-A49DF97013BC}" type="presParOf" srcId="{AD3851F2-35F6-47FC-9088-3E32E6839CE6}" destId="{6B3BFEA7-9B05-4CBD-B255-CCBADFCBEEAC}" srcOrd="5" destOrd="0" presId="urn:microsoft.com/office/officeart/2008/layout/VerticalAccentList"/>
    <dgm:cxn modelId="{D5F87ACE-0D41-46C2-9FA6-512A2FC812F9}" type="presParOf" srcId="{AD3851F2-35F6-47FC-9088-3E32E6839CE6}" destId="{463ED6B2-1A67-4E90-A525-3A89439C60CA}" srcOrd="6" destOrd="0" presId="urn:microsoft.com/office/officeart/2008/layout/VerticalAccentList"/>
    <dgm:cxn modelId="{35916AD7-FA3D-40EE-BC97-7A186C781B26}" type="presParOf" srcId="{AD3851F2-35F6-47FC-9088-3E32E6839CE6}" destId="{A4614F3F-03D1-4FE0-A05D-ED2930BA813B}" srcOrd="7" destOrd="0" presId="urn:microsoft.com/office/officeart/2008/layout/VerticalAccentList"/>
    <dgm:cxn modelId="{BEF74937-8B09-4D65-BDDC-BC621E5DC631}" type="presParOf" srcId="{E73D0356-8CC7-485A-8E14-DDB82346A7F2}" destId="{CF510FAF-0FC0-4D8A-B2C6-8DF6ACE00050}" srcOrd="2" destOrd="0" presId="urn:microsoft.com/office/officeart/2008/layout/VerticalAccentList"/>
    <dgm:cxn modelId="{0DD5F7B3-A77B-46F0-B2E8-1B4415A3D252}" type="presParOf" srcId="{E73D0356-8CC7-485A-8E14-DDB82346A7F2}" destId="{77C63276-70F4-448B-8A43-89C0B251A761}" srcOrd="3" destOrd="0" presId="urn:microsoft.com/office/officeart/2008/layout/VerticalAccentList"/>
    <dgm:cxn modelId="{763D9DDB-D820-4E71-991E-137D5AF340FE}" type="presParOf" srcId="{77C63276-70F4-448B-8A43-89C0B251A761}" destId="{0E03C1AD-6D39-4FE4-9E24-E96C4DD902BE}" srcOrd="0" destOrd="0" presId="urn:microsoft.com/office/officeart/2008/layout/VerticalAccentList"/>
    <dgm:cxn modelId="{2975BAE7-A940-448F-AA12-A11BB0FCD202}" type="presParOf" srcId="{E73D0356-8CC7-485A-8E14-DDB82346A7F2}" destId="{9DDE1981-45FE-4BC2-9C77-B4D3FC2158FA}" srcOrd="4" destOrd="0" presId="urn:microsoft.com/office/officeart/2008/layout/VerticalAccentList"/>
    <dgm:cxn modelId="{E4900DF1-8212-4ED9-BA3E-728BC0DA4F13}" type="presParOf" srcId="{9DDE1981-45FE-4BC2-9C77-B4D3FC2158FA}" destId="{6066E94F-F6E0-4517-B343-4D4EC02F0C38}" srcOrd="0" destOrd="0" presId="urn:microsoft.com/office/officeart/2008/layout/VerticalAccentList"/>
    <dgm:cxn modelId="{1720901D-DE9B-4146-9417-0EB2550A3D85}" type="presParOf" srcId="{9DDE1981-45FE-4BC2-9C77-B4D3FC2158FA}" destId="{37BB57B1-F3D7-419B-9597-A7B2008F05B8}" srcOrd="1" destOrd="0" presId="urn:microsoft.com/office/officeart/2008/layout/VerticalAccentList"/>
    <dgm:cxn modelId="{3D565074-AFD4-41A8-A795-00AC5D19A0CE}" type="presParOf" srcId="{9DDE1981-45FE-4BC2-9C77-B4D3FC2158FA}" destId="{AF631944-7CFD-4CB5-8877-96B40F9A6653}" srcOrd="2" destOrd="0" presId="urn:microsoft.com/office/officeart/2008/layout/VerticalAccentList"/>
    <dgm:cxn modelId="{95D1A0FC-5391-41F8-A768-A88603073C72}" type="presParOf" srcId="{9DDE1981-45FE-4BC2-9C77-B4D3FC2158FA}" destId="{8AF12DBE-5932-4C13-ABEB-0B848F876092}" srcOrd="3" destOrd="0" presId="urn:microsoft.com/office/officeart/2008/layout/VerticalAccentList"/>
    <dgm:cxn modelId="{7E20757D-2E0C-4993-AA3F-DA7008F3C54F}" type="presParOf" srcId="{9DDE1981-45FE-4BC2-9C77-B4D3FC2158FA}" destId="{5C151A16-4532-4D51-AEED-52211C2603A1}" srcOrd="4" destOrd="0" presId="urn:microsoft.com/office/officeart/2008/layout/VerticalAccentList"/>
    <dgm:cxn modelId="{9BFB5C44-E62E-42B6-82D3-DE44918D60C2}" type="presParOf" srcId="{9DDE1981-45FE-4BC2-9C77-B4D3FC2158FA}" destId="{0D19D9E3-9FEF-4386-96E2-C0CBE7D43406}" srcOrd="5" destOrd="0" presId="urn:microsoft.com/office/officeart/2008/layout/VerticalAccentList"/>
    <dgm:cxn modelId="{D33A9E87-B59C-4116-93FB-9FA2D267AE6A}" type="presParOf" srcId="{9DDE1981-45FE-4BC2-9C77-B4D3FC2158FA}" destId="{7558CD5B-948C-4AC3-A94D-68D8F4EAF4FA}" srcOrd="6" destOrd="0" presId="urn:microsoft.com/office/officeart/2008/layout/VerticalAccentList"/>
    <dgm:cxn modelId="{53FCE300-63AE-454A-8312-63CAEC285878}" type="presParOf" srcId="{9DDE1981-45FE-4BC2-9C77-B4D3FC2158FA}" destId="{8247920E-B8B1-416C-A89D-9340EA4D4113}" srcOrd="7" destOrd="0" presId="urn:microsoft.com/office/officeart/2008/layout/VerticalAccentList"/>
    <dgm:cxn modelId="{BAF339D7-0215-4386-8DA2-E93FE1736809}" type="presParOf" srcId="{E73D0356-8CC7-485A-8E14-DDB82346A7F2}" destId="{A8F737B5-1606-4EAD-8BDC-37C9C3B0E705}" srcOrd="5" destOrd="0" presId="urn:microsoft.com/office/officeart/2008/layout/VerticalAccentList"/>
    <dgm:cxn modelId="{6A090111-FE9F-4E88-AC0E-3F34FF455343}" type="presParOf" srcId="{E73D0356-8CC7-485A-8E14-DDB82346A7F2}" destId="{F0B256E1-742F-4F12-8CB3-472F2176C192}" srcOrd="6" destOrd="0" presId="urn:microsoft.com/office/officeart/2008/layout/VerticalAccentList"/>
    <dgm:cxn modelId="{C1153E12-8049-4CEA-867E-443B0F7298E4}" type="presParOf" srcId="{F0B256E1-742F-4F12-8CB3-472F2176C192}" destId="{412535F1-2137-4DC9-A55A-BAD607054C80}" srcOrd="0" destOrd="0" presId="urn:microsoft.com/office/officeart/2008/layout/VerticalAccentList"/>
    <dgm:cxn modelId="{AB2D466E-9152-44EF-AE64-331A4DAB22AE}" type="presParOf" srcId="{E73D0356-8CC7-485A-8E14-DDB82346A7F2}" destId="{52E6CB29-1A48-4C6F-88E2-B1DAE1A2BBCC}" srcOrd="7" destOrd="0" presId="urn:microsoft.com/office/officeart/2008/layout/VerticalAccentList"/>
    <dgm:cxn modelId="{93B4A762-FC80-49A6-B5A7-D3F9E6FEF1D6}" type="presParOf" srcId="{52E6CB29-1A48-4C6F-88E2-B1DAE1A2BBCC}" destId="{3D1095CC-6AC7-498C-926B-A02D67747719}" srcOrd="0" destOrd="0" presId="urn:microsoft.com/office/officeart/2008/layout/VerticalAccentList"/>
    <dgm:cxn modelId="{65220EC2-14E5-4532-924B-7399B266ACFD}" type="presParOf" srcId="{52E6CB29-1A48-4C6F-88E2-B1DAE1A2BBCC}" destId="{CD4997CD-1158-4400-9DBC-EF90DBFD6FE2}" srcOrd="1" destOrd="0" presId="urn:microsoft.com/office/officeart/2008/layout/VerticalAccentList"/>
    <dgm:cxn modelId="{A2112047-E8B7-431D-8EE3-96C6FBD4E286}" type="presParOf" srcId="{52E6CB29-1A48-4C6F-88E2-B1DAE1A2BBCC}" destId="{15536107-63C0-459F-A3A4-0DA4E4EA4467}" srcOrd="2" destOrd="0" presId="urn:microsoft.com/office/officeart/2008/layout/VerticalAccentList"/>
    <dgm:cxn modelId="{179DD12D-232E-4F9B-952A-BC260BF39004}" type="presParOf" srcId="{52E6CB29-1A48-4C6F-88E2-B1DAE1A2BBCC}" destId="{BB4C9678-54FF-4F32-B6DB-4F45E8426141}" srcOrd="3" destOrd="0" presId="urn:microsoft.com/office/officeart/2008/layout/VerticalAccentList"/>
    <dgm:cxn modelId="{9378A4FB-C1A7-4F5A-ADEF-D916A5348DC9}" type="presParOf" srcId="{52E6CB29-1A48-4C6F-88E2-B1DAE1A2BBCC}" destId="{1C29F9E4-E9EE-4C57-BCDA-D8C6E31F440C}" srcOrd="4" destOrd="0" presId="urn:microsoft.com/office/officeart/2008/layout/VerticalAccentList"/>
    <dgm:cxn modelId="{A29FC5BF-B36B-4403-A424-6771E323EDBF}" type="presParOf" srcId="{52E6CB29-1A48-4C6F-88E2-B1DAE1A2BBCC}" destId="{DC781012-4985-4F8A-9042-551EBE1344BB}" srcOrd="5" destOrd="0" presId="urn:microsoft.com/office/officeart/2008/layout/VerticalAccentList"/>
    <dgm:cxn modelId="{37BBE527-C720-43A7-AEDB-C1B79C24D0A3}" type="presParOf" srcId="{52E6CB29-1A48-4C6F-88E2-B1DAE1A2BBCC}" destId="{FBEB8B82-018E-4FC0-87E2-2DB30F1BC22C}" srcOrd="6" destOrd="0" presId="urn:microsoft.com/office/officeart/2008/layout/VerticalAccentList"/>
    <dgm:cxn modelId="{B9768E93-DBE0-4AA7-A1B1-2A86D82FB83D}" type="presParOf" srcId="{52E6CB29-1A48-4C6F-88E2-B1DAE1A2BBCC}" destId="{89CF0725-2FA2-4362-A46E-C28E7AFF844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B650-B5E5-4B56-88E8-A4EC9A9F3B2B}">
      <dsp:nvSpPr>
        <dsp:cNvPr id="0" name=""/>
        <dsp:cNvSpPr/>
      </dsp:nvSpPr>
      <dsp:spPr>
        <a:xfrm>
          <a:off x="0" y="2615"/>
          <a:ext cx="11293099" cy="8669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980 г. – 1-е упоминание о Турове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22" y="44937"/>
        <a:ext cx="11208455" cy="782326"/>
      </dsp:txXfrm>
    </dsp:sp>
    <dsp:sp modelId="{7CDC69E8-B375-4943-8ACF-D3CE1D7B3698}">
      <dsp:nvSpPr>
        <dsp:cNvPr id="0" name=""/>
        <dsp:cNvSpPr/>
      </dsp:nvSpPr>
      <dsp:spPr>
        <a:xfrm>
          <a:off x="0" y="944466"/>
          <a:ext cx="11293099" cy="866970"/>
        </a:xfrm>
        <a:prstGeom prst="round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Возник на землях дреговичей в бассейне Припяти</a:t>
          </a:r>
          <a:endParaRPr lang="ru-RU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22" y="986788"/>
        <a:ext cx="11208455" cy="78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171E7-2118-4617-A4BB-B5A5A1029E6D}">
      <dsp:nvSpPr>
        <dsp:cNvPr id="0" name=""/>
        <dsp:cNvSpPr/>
      </dsp:nvSpPr>
      <dsp:spPr>
        <a:xfrm>
          <a:off x="0" y="0"/>
          <a:ext cx="9599132" cy="985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Выгодное географическое положение</a:t>
          </a:r>
          <a:endParaRPr lang="ru-RU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60" y="28860"/>
        <a:ext cx="8535856" cy="927635"/>
      </dsp:txXfrm>
    </dsp:sp>
    <dsp:sp modelId="{74BCB55B-7261-47B4-88A4-47E19997F17E}">
      <dsp:nvSpPr>
        <dsp:cNvPr id="0" name=""/>
        <dsp:cNvSpPr/>
      </dsp:nvSpPr>
      <dsp:spPr>
        <a:xfrm>
          <a:off x="846982" y="1149581"/>
          <a:ext cx="9599132" cy="985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пути «из варяг в греки»</a:t>
          </a:r>
          <a:endParaRPr lang="ru-RU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5842" y="1178441"/>
        <a:ext cx="8053948" cy="927635"/>
      </dsp:txXfrm>
    </dsp:sp>
    <dsp:sp modelId="{529EE276-1017-4C23-83BD-59780EC5103A}">
      <dsp:nvSpPr>
        <dsp:cNvPr id="0" name=""/>
        <dsp:cNvSpPr/>
      </dsp:nvSpPr>
      <dsp:spPr>
        <a:xfrm>
          <a:off x="1693964" y="2299163"/>
          <a:ext cx="9599132" cy="985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Плодородные земли</a:t>
          </a:r>
          <a:endParaRPr lang="ru-RU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2824" y="2328023"/>
        <a:ext cx="8053948" cy="927635"/>
      </dsp:txXfrm>
    </dsp:sp>
    <dsp:sp modelId="{FC268E6A-ECC3-4563-B816-839E7A3EB4B4}">
      <dsp:nvSpPr>
        <dsp:cNvPr id="0" name=""/>
        <dsp:cNvSpPr/>
      </dsp:nvSpPr>
      <dsp:spPr>
        <a:xfrm>
          <a:off x="8958651" y="747228"/>
          <a:ext cx="640481" cy="640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759" y="747228"/>
        <a:ext cx="352265" cy="481962"/>
      </dsp:txXfrm>
    </dsp:sp>
    <dsp:sp modelId="{FE43B58A-00FC-413A-9250-CE8F51504264}">
      <dsp:nvSpPr>
        <dsp:cNvPr id="0" name=""/>
        <dsp:cNvSpPr/>
      </dsp:nvSpPr>
      <dsp:spPr>
        <a:xfrm>
          <a:off x="9805633" y="1890240"/>
          <a:ext cx="640481" cy="640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49741" y="1890240"/>
        <a:ext cx="352265" cy="481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205CC-F768-43F3-9433-7AB180616FC0}">
      <dsp:nvSpPr>
        <dsp:cNvPr id="0" name=""/>
        <dsp:cNvSpPr/>
      </dsp:nvSpPr>
      <dsp:spPr>
        <a:xfrm>
          <a:off x="0" y="839946"/>
          <a:ext cx="4789688" cy="4608000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81A92B-AFB3-481D-AB6B-2D4F1A8718CB}">
      <dsp:nvSpPr>
        <dsp:cNvPr id="0" name=""/>
        <dsp:cNvSpPr/>
      </dsp:nvSpPr>
      <dsp:spPr>
        <a:xfrm>
          <a:off x="2" y="1947698"/>
          <a:ext cx="3924363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 истреблённый человеком вид парнокопытных животных, дикий бык</a:t>
          </a:r>
          <a:endParaRPr lang="ru-RU" sz="3200" b="1" i="1" kern="1200" dirty="0"/>
        </a:p>
      </dsp:txBody>
      <dsp:txXfrm>
        <a:off x="2" y="1947698"/>
        <a:ext cx="3924363" cy="230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20349-654D-4BD2-A28F-E5326878A2B2}">
      <dsp:nvSpPr>
        <dsp:cNvPr id="0" name=""/>
        <dsp:cNvSpPr/>
      </dsp:nvSpPr>
      <dsp:spPr>
        <a:xfrm>
          <a:off x="-93893" y="0"/>
          <a:ext cx="6927788" cy="16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Святополк Владимирович (Окаянный)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46271" y="47622"/>
        <a:ext cx="5078186" cy="1530675"/>
      </dsp:txXfrm>
    </dsp:sp>
    <dsp:sp modelId="{D8372741-2B65-473B-B306-845939FED4D2}">
      <dsp:nvSpPr>
        <dsp:cNvPr id="0" name=""/>
        <dsp:cNvSpPr/>
      </dsp:nvSpPr>
      <dsp:spPr>
        <a:xfrm>
          <a:off x="634649" y="1896905"/>
          <a:ext cx="6626976" cy="16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822484"/>
                <a:satOff val="-4333"/>
                <a:lumOff val="-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Сын киевского князя Владимира Святославовича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2271" y="1944527"/>
        <a:ext cx="4878093" cy="1530675"/>
      </dsp:txXfrm>
    </dsp:sp>
    <dsp:sp modelId="{CD731340-1EDF-4F8B-A803-F86617548AB5}">
      <dsp:nvSpPr>
        <dsp:cNvPr id="0" name=""/>
        <dsp:cNvSpPr/>
      </dsp:nvSpPr>
      <dsp:spPr>
        <a:xfrm>
          <a:off x="1250166" y="3793810"/>
          <a:ext cx="6552215" cy="16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644967"/>
                <a:satOff val="-8667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988-1015</a:t>
          </a:r>
          <a:endParaRPr lang="ru-RU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788" y="3841432"/>
        <a:ext cx="4821987" cy="1530675"/>
      </dsp:txXfrm>
    </dsp:sp>
    <dsp:sp modelId="{52BD6C3D-8A9C-431D-9A36-734763BD305A}">
      <dsp:nvSpPr>
        <dsp:cNvPr id="0" name=""/>
        <dsp:cNvSpPr/>
      </dsp:nvSpPr>
      <dsp:spPr>
        <a:xfrm>
          <a:off x="5589261" y="1232988"/>
          <a:ext cx="1056847" cy="1056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7052" y="1232988"/>
        <a:ext cx="581265" cy="795277"/>
      </dsp:txXfrm>
    </dsp:sp>
    <dsp:sp modelId="{AA33F105-1F4C-4FC5-B791-E17A8FD68F69}">
      <dsp:nvSpPr>
        <dsp:cNvPr id="0" name=""/>
        <dsp:cNvSpPr/>
      </dsp:nvSpPr>
      <dsp:spPr>
        <a:xfrm>
          <a:off x="6167398" y="3119054"/>
          <a:ext cx="1056847" cy="1056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9193023"/>
            <a:satOff val="-3920"/>
            <a:lumOff val="-39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193023"/>
              <a:satOff val="-3920"/>
              <a:lumOff val="-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05189" y="3119054"/>
        <a:ext cx="581265" cy="795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20349-654D-4BD2-A28F-E5326878A2B2}">
      <dsp:nvSpPr>
        <dsp:cNvPr id="0" name=""/>
        <dsp:cNvSpPr/>
      </dsp:nvSpPr>
      <dsp:spPr>
        <a:xfrm>
          <a:off x="-93893" y="0"/>
          <a:ext cx="6927788" cy="16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Изяслав </a:t>
          </a:r>
          <a:endParaRPr lang="ru-RU" sz="5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46271" y="47622"/>
        <a:ext cx="5078186" cy="1530675"/>
      </dsp:txXfrm>
    </dsp:sp>
    <dsp:sp modelId="{D8372741-2B65-473B-B306-845939FED4D2}">
      <dsp:nvSpPr>
        <dsp:cNvPr id="0" name=""/>
        <dsp:cNvSpPr/>
      </dsp:nvSpPr>
      <dsp:spPr>
        <a:xfrm>
          <a:off x="634649" y="1896905"/>
          <a:ext cx="6626976" cy="16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822484"/>
                <a:satOff val="-4333"/>
                <a:lumOff val="-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Сын киевского князя Ярослава Мудрого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2271" y="1944527"/>
        <a:ext cx="4878093" cy="1530675"/>
      </dsp:txXfrm>
    </dsp:sp>
    <dsp:sp modelId="{CD731340-1EDF-4F8B-A803-F86617548AB5}">
      <dsp:nvSpPr>
        <dsp:cNvPr id="0" name=""/>
        <dsp:cNvSpPr/>
      </dsp:nvSpPr>
      <dsp:spPr>
        <a:xfrm>
          <a:off x="1250166" y="3793810"/>
          <a:ext cx="6552215" cy="16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644967"/>
                <a:satOff val="-8667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?-1054</a:t>
          </a:r>
          <a:endParaRPr lang="ru-RU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788" y="3841432"/>
        <a:ext cx="4821987" cy="1530675"/>
      </dsp:txXfrm>
    </dsp:sp>
    <dsp:sp modelId="{52BD6C3D-8A9C-431D-9A36-734763BD305A}">
      <dsp:nvSpPr>
        <dsp:cNvPr id="0" name=""/>
        <dsp:cNvSpPr/>
      </dsp:nvSpPr>
      <dsp:spPr>
        <a:xfrm>
          <a:off x="5589261" y="1232988"/>
          <a:ext cx="1056847" cy="1056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7052" y="1232988"/>
        <a:ext cx="581265" cy="795277"/>
      </dsp:txXfrm>
    </dsp:sp>
    <dsp:sp modelId="{AA33F105-1F4C-4FC5-B791-E17A8FD68F69}">
      <dsp:nvSpPr>
        <dsp:cNvPr id="0" name=""/>
        <dsp:cNvSpPr/>
      </dsp:nvSpPr>
      <dsp:spPr>
        <a:xfrm>
          <a:off x="6167398" y="3119054"/>
          <a:ext cx="1056847" cy="1056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9193023"/>
            <a:satOff val="-3920"/>
            <a:lumOff val="-39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193023"/>
              <a:satOff val="-3920"/>
              <a:lumOff val="-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05189" y="3119054"/>
        <a:ext cx="581265" cy="795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8741A-1737-4B6B-9936-65AB5BC00257}">
      <dsp:nvSpPr>
        <dsp:cNvPr id="0" name=""/>
        <dsp:cNvSpPr/>
      </dsp:nvSpPr>
      <dsp:spPr>
        <a:xfrm>
          <a:off x="-7484235" y="-1144388"/>
          <a:ext cx="8910802" cy="8910802"/>
        </a:xfrm>
        <a:prstGeom prst="blockArc">
          <a:avLst>
            <a:gd name="adj1" fmla="val 18900000"/>
            <a:gd name="adj2" fmla="val 2700000"/>
            <a:gd name="adj3" fmla="val 242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1A2ED-EB13-411C-92D4-9382F7C1D168}">
      <dsp:nvSpPr>
        <dsp:cNvPr id="0" name=""/>
        <dsp:cNvSpPr/>
      </dsp:nvSpPr>
      <dsp:spPr>
        <a:xfrm>
          <a:off x="919137" y="662202"/>
          <a:ext cx="10169504" cy="13244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512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тесные связи Турова с Киевом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9137" y="662202"/>
        <a:ext cx="10169504" cy="1324405"/>
      </dsp:txXfrm>
    </dsp:sp>
    <dsp:sp modelId="{5F663BA6-285A-48E8-B36B-891818F2275C}">
      <dsp:nvSpPr>
        <dsp:cNvPr id="0" name=""/>
        <dsp:cNvSpPr/>
      </dsp:nvSpPr>
      <dsp:spPr>
        <a:xfrm>
          <a:off x="91383" y="496651"/>
          <a:ext cx="1655506" cy="165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30B25B-B51F-4DB4-8FD1-9139059803E2}">
      <dsp:nvSpPr>
        <dsp:cNvPr id="0" name=""/>
        <dsp:cNvSpPr/>
      </dsp:nvSpPr>
      <dsp:spPr>
        <a:xfrm>
          <a:off x="1400558" y="2648810"/>
          <a:ext cx="9688083" cy="13244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512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Сыновья киевского князя могли занимать туровский трон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0558" y="2648810"/>
        <a:ext cx="9688083" cy="1324405"/>
      </dsp:txXfrm>
    </dsp:sp>
    <dsp:sp modelId="{6DF952CA-B3B1-4132-9DCB-07D3FE150F41}">
      <dsp:nvSpPr>
        <dsp:cNvPr id="0" name=""/>
        <dsp:cNvSpPr/>
      </dsp:nvSpPr>
      <dsp:spPr>
        <a:xfrm>
          <a:off x="572805" y="2483259"/>
          <a:ext cx="1655506" cy="165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E4C506-18F4-4774-8552-4A03F448BB39}">
      <dsp:nvSpPr>
        <dsp:cNvPr id="0" name=""/>
        <dsp:cNvSpPr/>
      </dsp:nvSpPr>
      <dsp:spPr>
        <a:xfrm>
          <a:off x="919137" y="4635418"/>
          <a:ext cx="10169504" cy="13244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512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Одновременное правление князя и посадника (наместник)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9137" y="4635418"/>
        <a:ext cx="10169504" cy="1324405"/>
      </dsp:txXfrm>
    </dsp:sp>
    <dsp:sp modelId="{812F5A68-128F-44BC-B22A-761EAC390A8D}">
      <dsp:nvSpPr>
        <dsp:cNvPr id="0" name=""/>
        <dsp:cNvSpPr/>
      </dsp:nvSpPr>
      <dsp:spPr>
        <a:xfrm>
          <a:off x="91383" y="4469867"/>
          <a:ext cx="1655506" cy="165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34E53-5E01-4A6C-A933-0CA0587F6003}">
      <dsp:nvSpPr>
        <dsp:cNvPr id="0" name=""/>
        <dsp:cNvSpPr/>
      </dsp:nvSpPr>
      <dsp:spPr>
        <a:xfrm>
          <a:off x="1577255" y="1568"/>
          <a:ext cx="7886930" cy="71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1577255" y="1568"/>
        <a:ext cx="7886930" cy="716993"/>
      </dsp:txXfrm>
    </dsp:sp>
    <dsp:sp modelId="{185F9A12-27DF-4665-BD79-26ED6A0DB532}">
      <dsp:nvSpPr>
        <dsp:cNvPr id="0" name=""/>
        <dsp:cNvSpPr/>
      </dsp:nvSpPr>
      <dsp:spPr>
        <a:xfrm>
          <a:off x="1577255" y="718562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8E2820-9EEC-4ECE-9D4A-AD5A076DE4A2}">
      <dsp:nvSpPr>
        <dsp:cNvPr id="0" name=""/>
        <dsp:cNvSpPr/>
      </dsp:nvSpPr>
      <dsp:spPr>
        <a:xfrm>
          <a:off x="2685806" y="718562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82248"/>
                <a:satOff val="-433"/>
                <a:lumOff val="-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82248"/>
                <a:satOff val="-433"/>
                <a:lumOff val="-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82248"/>
                <a:satOff val="-433"/>
                <a:lumOff val="-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82248"/>
              <a:satOff val="-433"/>
              <a:lumOff val="-6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51A8FB-44EF-47DD-9093-84A48FC95775}">
      <dsp:nvSpPr>
        <dsp:cNvPr id="0" name=""/>
        <dsp:cNvSpPr/>
      </dsp:nvSpPr>
      <dsp:spPr>
        <a:xfrm>
          <a:off x="3795235" y="718562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64497"/>
                <a:satOff val="-867"/>
                <a:lumOff val="-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64497"/>
                <a:satOff val="-867"/>
                <a:lumOff val="-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64497"/>
                <a:satOff val="-867"/>
                <a:lumOff val="-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64497"/>
              <a:satOff val="-867"/>
              <a:lumOff val="-13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82A200-B18B-4A36-B54C-096FFDD486D7}">
      <dsp:nvSpPr>
        <dsp:cNvPr id="0" name=""/>
        <dsp:cNvSpPr/>
      </dsp:nvSpPr>
      <dsp:spPr>
        <a:xfrm>
          <a:off x="4903787" y="718562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446745"/>
                <a:satOff val="-1300"/>
                <a:lumOff val="-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46745"/>
                <a:satOff val="-1300"/>
                <a:lumOff val="-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46745"/>
                <a:satOff val="-1300"/>
                <a:lumOff val="-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446745"/>
              <a:satOff val="-1300"/>
              <a:lumOff val="-2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8070BF-B0E5-4490-8A52-244FD5152250}">
      <dsp:nvSpPr>
        <dsp:cNvPr id="0" name=""/>
        <dsp:cNvSpPr/>
      </dsp:nvSpPr>
      <dsp:spPr>
        <a:xfrm>
          <a:off x="6013215" y="718562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928993"/>
                <a:satOff val="-1733"/>
                <a:lumOff val="-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928993"/>
                <a:satOff val="-1733"/>
                <a:lumOff val="-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928993"/>
                <a:satOff val="-1733"/>
                <a:lumOff val="-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928993"/>
              <a:satOff val="-1733"/>
              <a:lumOff val="-27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3BFEA7-9B05-4CBD-B255-CCBADFCBEEAC}">
      <dsp:nvSpPr>
        <dsp:cNvPr id="0" name=""/>
        <dsp:cNvSpPr/>
      </dsp:nvSpPr>
      <dsp:spPr>
        <a:xfrm>
          <a:off x="7121767" y="718562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411242"/>
                <a:satOff val="-2167"/>
                <a:lumOff val="-3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11242"/>
                <a:satOff val="-2167"/>
                <a:lumOff val="-3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11242"/>
                <a:satOff val="-2167"/>
                <a:lumOff val="-3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411242"/>
              <a:satOff val="-2167"/>
              <a:lumOff val="-3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3ED6B2-1A67-4E90-A525-3A89439C60CA}">
      <dsp:nvSpPr>
        <dsp:cNvPr id="0" name=""/>
        <dsp:cNvSpPr/>
      </dsp:nvSpPr>
      <dsp:spPr>
        <a:xfrm>
          <a:off x="8231195" y="718562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893490"/>
                <a:satOff val="-2600"/>
                <a:lumOff val="-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93490"/>
                <a:satOff val="-2600"/>
                <a:lumOff val="-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93490"/>
                <a:satOff val="-2600"/>
                <a:lumOff val="-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893490"/>
              <a:satOff val="-2600"/>
              <a:lumOff val="-41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614F3F-03D1-4FE0-A05D-ED2930BA813B}">
      <dsp:nvSpPr>
        <dsp:cNvPr id="0" name=""/>
        <dsp:cNvSpPr/>
      </dsp:nvSpPr>
      <dsp:spPr>
        <a:xfrm>
          <a:off x="1577255" y="864616"/>
          <a:ext cx="7989460" cy="1168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князь Изяслав Давидович организовал в 1157 г. поход на Туров</a:t>
          </a:r>
          <a:endParaRPr lang="ru-RU" sz="2800" kern="1200" dirty="0"/>
        </a:p>
      </dsp:txBody>
      <dsp:txXfrm>
        <a:off x="1577255" y="864616"/>
        <a:ext cx="7989460" cy="1168434"/>
      </dsp:txXfrm>
    </dsp:sp>
    <dsp:sp modelId="{0E03C1AD-6D39-4FE4-9E24-E96C4DD902BE}">
      <dsp:nvSpPr>
        <dsp:cNvPr id="0" name=""/>
        <dsp:cNvSpPr/>
      </dsp:nvSpPr>
      <dsp:spPr>
        <a:xfrm>
          <a:off x="1577255" y="2280444"/>
          <a:ext cx="7886930" cy="71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1577255" y="2280444"/>
        <a:ext cx="7886930" cy="716993"/>
      </dsp:txXfrm>
    </dsp:sp>
    <dsp:sp modelId="{6066E94F-F6E0-4517-B343-4D4EC02F0C38}">
      <dsp:nvSpPr>
        <dsp:cNvPr id="0" name=""/>
        <dsp:cNvSpPr/>
      </dsp:nvSpPr>
      <dsp:spPr>
        <a:xfrm>
          <a:off x="1577255" y="2997438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375738"/>
                <a:satOff val="-3033"/>
                <a:lumOff val="-4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375738"/>
                <a:satOff val="-3033"/>
                <a:lumOff val="-4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375738"/>
                <a:satOff val="-3033"/>
                <a:lumOff val="-4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375738"/>
              <a:satOff val="-3033"/>
              <a:lumOff val="-4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BB57B1-F3D7-419B-9597-A7B2008F05B8}">
      <dsp:nvSpPr>
        <dsp:cNvPr id="0" name=""/>
        <dsp:cNvSpPr/>
      </dsp:nvSpPr>
      <dsp:spPr>
        <a:xfrm>
          <a:off x="2685806" y="2997438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857987"/>
                <a:satOff val="-3467"/>
                <a:lumOff val="-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7987"/>
                <a:satOff val="-3467"/>
                <a:lumOff val="-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7987"/>
                <a:satOff val="-3467"/>
                <a:lumOff val="-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857987"/>
              <a:satOff val="-3467"/>
              <a:lumOff val="-54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631944-7CFD-4CB5-8877-96B40F9A6653}">
      <dsp:nvSpPr>
        <dsp:cNvPr id="0" name=""/>
        <dsp:cNvSpPr/>
      </dsp:nvSpPr>
      <dsp:spPr>
        <a:xfrm>
          <a:off x="3795235" y="2997438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340235"/>
                <a:satOff val="-3900"/>
                <a:lumOff val="-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40235"/>
                <a:satOff val="-3900"/>
                <a:lumOff val="-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40235"/>
                <a:satOff val="-3900"/>
                <a:lumOff val="-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340235"/>
              <a:satOff val="-3900"/>
              <a:lumOff val="-6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F12DBE-5932-4C13-ABEB-0B848F876092}">
      <dsp:nvSpPr>
        <dsp:cNvPr id="0" name=""/>
        <dsp:cNvSpPr/>
      </dsp:nvSpPr>
      <dsp:spPr>
        <a:xfrm>
          <a:off x="4903787" y="2997438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822484"/>
                <a:satOff val="-4333"/>
                <a:lumOff val="-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822484"/>
              <a:satOff val="-4333"/>
              <a:lumOff val="-68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151A16-4532-4D51-AEED-52211C2603A1}">
      <dsp:nvSpPr>
        <dsp:cNvPr id="0" name=""/>
        <dsp:cNvSpPr/>
      </dsp:nvSpPr>
      <dsp:spPr>
        <a:xfrm>
          <a:off x="6013215" y="2997438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304732"/>
                <a:satOff val="-4767"/>
                <a:lumOff val="-7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304732"/>
                <a:satOff val="-4767"/>
                <a:lumOff val="-7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304732"/>
                <a:satOff val="-4767"/>
                <a:lumOff val="-7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304732"/>
              <a:satOff val="-4767"/>
              <a:lumOff val="-75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19D9E3-9FEF-4386-96E2-C0CBE7D43406}">
      <dsp:nvSpPr>
        <dsp:cNvPr id="0" name=""/>
        <dsp:cNvSpPr/>
      </dsp:nvSpPr>
      <dsp:spPr>
        <a:xfrm>
          <a:off x="7121767" y="2997438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786981"/>
                <a:satOff val="-5200"/>
                <a:lumOff val="-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86981"/>
                <a:satOff val="-5200"/>
                <a:lumOff val="-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86981"/>
                <a:satOff val="-5200"/>
                <a:lumOff val="-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786981"/>
              <a:satOff val="-5200"/>
              <a:lumOff val="-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58CD5B-948C-4AC3-A94D-68D8F4EAF4FA}">
      <dsp:nvSpPr>
        <dsp:cNvPr id="0" name=""/>
        <dsp:cNvSpPr/>
      </dsp:nvSpPr>
      <dsp:spPr>
        <a:xfrm>
          <a:off x="8231195" y="2997438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269228"/>
                <a:satOff val="-5634"/>
                <a:lumOff val="-8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69228"/>
                <a:satOff val="-5634"/>
                <a:lumOff val="-8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69228"/>
                <a:satOff val="-5634"/>
                <a:lumOff val="-8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269228"/>
              <a:satOff val="-5634"/>
              <a:lumOff val="-89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47920E-B8B1-416C-A89D-9340EA4D4113}">
      <dsp:nvSpPr>
        <dsp:cNvPr id="0" name=""/>
        <dsp:cNvSpPr/>
      </dsp:nvSpPr>
      <dsp:spPr>
        <a:xfrm>
          <a:off x="1577255" y="3143492"/>
          <a:ext cx="7989460" cy="1168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822484"/>
              <a:satOff val="-4333"/>
              <a:lumOff val="-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Осада длилась 10 недель</a:t>
          </a:r>
          <a:endParaRPr lang="ru-RU" sz="2800" kern="1200" dirty="0"/>
        </a:p>
      </dsp:txBody>
      <dsp:txXfrm>
        <a:off x="1577255" y="3143492"/>
        <a:ext cx="7989460" cy="1168434"/>
      </dsp:txXfrm>
    </dsp:sp>
    <dsp:sp modelId="{412535F1-2137-4DC9-A55A-BAD607054C80}">
      <dsp:nvSpPr>
        <dsp:cNvPr id="0" name=""/>
        <dsp:cNvSpPr/>
      </dsp:nvSpPr>
      <dsp:spPr>
        <a:xfrm>
          <a:off x="1577255" y="4559320"/>
          <a:ext cx="7886930" cy="71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1577255" y="4559320"/>
        <a:ext cx="7886930" cy="716993"/>
      </dsp:txXfrm>
    </dsp:sp>
    <dsp:sp modelId="{3D1095CC-6AC7-498C-926B-A02D67747719}">
      <dsp:nvSpPr>
        <dsp:cNvPr id="0" name=""/>
        <dsp:cNvSpPr/>
      </dsp:nvSpPr>
      <dsp:spPr>
        <a:xfrm>
          <a:off x="1577255" y="5276313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751477"/>
                <a:satOff val="-6067"/>
                <a:lumOff val="-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751477"/>
                <a:satOff val="-6067"/>
                <a:lumOff val="-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751477"/>
                <a:satOff val="-6067"/>
                <a:lumOff val="-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751477"/>
              <a:satOff val="-6067"/>
              <a:lumOff val="-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4997CD-1158-4400-9DBC-EF90DBFD6FE2}">
      <dsp:nvSpPr>
        <dsp:cNvPr id="0" name=""/>
        <dsp:cNvSpPr/>
      </dsp:nvSpPr>
      <dsp:spPr>
        <a:xfrm>
          <a:off x="2685806" y="5276313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7233725"/>
                <a:satOff val="-6500"/>
                <a:lumOff val="-10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233725"/>
                <a:satOff val="-6500"/>
                <a:lumOff val="-10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233725"/>
                <a:satOff val="-6500"/>
                <a:lumOff val="-10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233725"/>
              <a:satOff val="-6500"/>
              <a:lumOff val="-103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536107-63C0-459F-A3A4-0DA4E4EA4467}">
      <dsp:nvSpPr>
        <dsp:cNvPr id="0" name=""/>
        <dsp:cNvSpPr/>
      </dsp:nvSpPr>
      <dsp:spPr>
        <a:xfrm>
          <a:off x="3795235" y="5276313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7715974"/>
                <a:satOff val="-6934"/>
                <a:lumOff val="-1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15974"/>
                <a:satOff val="-6934"/>
                <a:lumOff val="-1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15974"/>
                <a:satOff val="-6934"/>
                <a:lumOff val="-1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715974"/>
              <a:satOff val="-6934"/>
              <a:lumOff val="-109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4C9678-54FF-4F32-B6DB-4F45E8426141}">
      <dsp:nvSpPr>
        <dsp:cNvPr id="0" name=""/>
        <dsp:cNvSpPr/>
      </dsp:nvSpPr>
      <dsp:spPr>
        <a:xfrm>
          <a:off x="4903787" y="5276313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198222"/>
                <a:satOff val="-7367"/>
                <a:lumOff val="-11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198222"/>
                <a:satOff val="-7367"/>
                <a:lumOff val="-11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198222"/>
                <a:satOff val="-7367"/>
                <a:lumOff val="-11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198222"/>
              <a:satOff val="-7367"/>
              <a:lumOff val="-116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29F9E4-E9EE-4C57-BCDA-D8C6E31F440C}">
      <dsp:nvSpPr>
        <dsp:cNvPr id="0" name=""/>
        <dsp:cNvSpPr/>
      </dsp:nvSpPr>
      <dsp:spPr>
        <a:xfrm>
          <a:off x="6013215" y="5276313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680470"/>
                <a:satOff val="-7800"/>
                <a:lumOff val="-1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80470"/>
                <a:satOff val="-7800"/>
                <a:lumOff val="-1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80470"/>
                <a:satOff val="-7800"/>
                <a:lumOff val="-1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680470"/>
              <a:satOff val="-7800"/>
              <a:lumOff val="-123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781012-4985-4F8A-9042-551EBE1344BB}">
      <dsp:nvSpPr>
        <dsp:cNvPr id="0" name=""/>
        <dsp:cNvSpPr/>
      </dsp:nvSpPr>
      <dsp:spPr>
        <a:xfrm>
          <a:off x="7121767" y="5276313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162719"/>
                <a:satOff val="-8234"/>
                <a:lumOff val="-13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162719"/>
                <a:satOff val="-8234"/>
                <a:lumOff val="-13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162719"/>
                <a:satOff val="-8234"/>
                <a:lumOff val="-13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162719"/>
              <a:satOff val="-8234"/>
              <a:lumOff val="-13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EB8B82-018E-4FC0-87E2-2DB30F1BC22C}">
      <dsp:nvSpPr>
        <dsp:cNvPr id="0" name=""/>
        <dsp:cNvSpPr/>
      </dsp:nvSpPr>
      <dsp:spPr>
        <a:xfrm>
          <a:off x="8231195" y="5276313"/>
          <a:ext cx="1845541" cy="146054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644967"/>
                <a:satOff val="-8667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644967"/>
              <a:satOff val="-8667"/>
              <a:lumOff val="-137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CF0725-2FA2-4362-A46E-C28E7AFF8444}">
      <dsp:nvSpPr>
        <dsp:cNvPr id="0" name=""/>
        <dsp:cNvSpPr/>
      </dsp:nvSpPr>
      <dsp:spPr>
        <a:xfrm>
          <a:off x="1577255" y="5422368"/>
          <a:ext cx="7989460" cy="1168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644967"/>
              <a:satOff val="-8667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Благодаря стойкости жителей города и воинскому мастерству князя Юрия Ярославича, удалось отстоять независимость </a:t>
          </a:r>
          <a:r>
            <a:rPr lang="ru-RU" sz="2800" b="0" i="0" kern="1200" dirty="0" err="1" smtClean="0"/>
            <a:t>Туровского</a:t>
          </a:r>
          <a:r>
            <a:rPr lang="ru-RU" sz="2800" b="0" i="0" kern="1200" dirty="0" smtClean="0"/>
            <a:t> княжества</a:t>
          </a:r>
          <a:endParaRPr lang="ru-RU" sz="2800" kern="1200" dirty="0"/>
        </a:p>
      </dsp:txBody>
      <dsp:txXfrm>
        <a:off x="1577255" y="5422368"/>
        <a:ext cx="7989460" cy="1168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0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8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6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5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5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5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5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1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0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BF60-66EF-443F-9DF5-0A4113CBC37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99E3-C867-46A3-833F-EB55E26E1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1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jp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1429" y="3110590"/>
            <a:ext cx="8788641" cy="1603210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ТУРОВСКОЕ КНЯЖЕСТВО </a:t>
            </a:r>
            <a:endParaRPr lang="be-BY" sz="9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633" y="6237313"/>
            <a:ext cx="7681913" cy="461665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b="1" i="1" dirty="0"/>
              <a:t>6 класс, история Беларуси</a:t>
            </a:r>
            <a:endParaRPr lang="be-BY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4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77561" y="562725"/>
            <a:ext cx="33843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lnSpc>
                <a:spcPct val="90000"/>
              </a:lnSpc>
              <a:spcBef>
                <a:spcPct val="0"/>
              </a:spcBef>
              <a:defRPr/>
            </a:pPr>
            <a:fld id="{1BAB2843-E959-44E6-A56A-FE4DE790CD53}" type="datetime1">
              <a:rPr lang="ru-RU" sz="4800" b="1" i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pPr defTabSz="914363">
                <a:lnSpc>
                  <a:spcPct val="90000"/>
                </a:lnSpc>
                <a:spcBef>
                  <a:spcPct val="0"/>
                </a:spcBef>
                <a:defRPr/>
              </a:pPr>
              <a:t>25.11.2018</a:t>
            </a:fld>
            <a:endParaRPr lang="be-BY" sz="4800" b="1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3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31414" y="-47153"/>
            <a:ext cx="4512646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Князья Турова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57041888"/>
              </p:ext>
            </p:extLst>
          </p:nvPr>
        </p:nvGraphicFramePr>
        <p:xfrm>
          <a:off x="4483510" y="875115"/>
          <a:ext cx="7708489" cy="541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Изяслав Ярославич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r="7960"/>
          <a:stretch/>
        </p:blipFill>
        <p:spPr bwMode="auto">
          <a:xfrm>
            <a:off x="898903" y="926002"/>
            <a:ext cx="3451871" cy="5319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00075" y="1"/>
            <a:ext cx="10264413" cy="83099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Особенности </a:t>
            </a:r>
            <a:r>
              <a:rPr lang="ru-RU" sz="4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Туровского</a:t>
            </a:r>
            <a:r>
              <a:rPr lang="ru-RU" sz="4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княжества</a:t>
            </a:r>
            <a:endParaRPr lang="ru-RU" sz="4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78511459"/>
              </p:ext>
            </p:extLst>
          </p:nvPr>
        </p:nvGraphicFramePr>
        <p:xfrm>
          <a:off x="898903" y="235974"/>
          <a:ext cx="11180026" cy="662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21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18741A-1737-4B6B-9936-65AB5BC00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F18741A-1737-4B6B-9936-65AB5BC00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63BA6-285A-48E8-B36B-891818F22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5F663BA6-285A-48E8-B36B-891818F22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91A2ED-EB13-411C-92D4-9382F7C1D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8491A2ED-EB13-411C-92D4-9382F7C1D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952CA-B3B1-4132-9DCB-07D3FE150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6DF952CA-B3B1-4132-9DCB-07D3FE150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30B25B-B51F-4DB4-8FD1-913905980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430B25B-B51F-4DB4-8FD1-913905980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F5A68-128F-44BC-B22A-761EAC390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12F5A68-128F-44BC-B22A-761EAC390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E4C506-18F4-4774-8552-4A03F448B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52E4C506-18F4-4774-8552-4A03F448B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11588" y="1179513"/>
            <a:ext cx="6880412" cy="16525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Туровский князь Юрий Ярославич</a:t>
            </a:r>
            <a:endParaRPr lang="ru-RU" sz="8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43" y="238432"/>
            <a:ext cx="3905660" cy="6290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456903" y="3999722"/>
            <a:ext cx="6735097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1157-1167</a:t>
            </a:r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Восстановил независимость Турова от Киева</a:t>
            </a:r>
            <a:endParaRPr lang="ru-RU" sz="4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0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74492" y="1"/>
            <a:ext cx="11315598" cy="83099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1157 – осада Турова киевскими князьями</a:t>
            </a:r>
            <a:endParaRPr lang="ru-RU" sz="4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9382714"/>
              </p:ext>
            </p:extLst>
          </p:nvPr>
        </p:nvGraphicFramePr>
        <p:xfrm>
          <a:off x="436098" y="1"/>
          <a:ext cx="11653992" cy="673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90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128" y="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Древний Пинск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vpinsk.by/uploads/posts/2012-12/1355734938_gorod-pins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8" y="1524597"/>
            <a:ext cx="4703608" cy="41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225.photobucket.com/albums/dd258/victogan/2010-06-12_Lusha1/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49" y="2151529"/>
            <a:ext cx="5690912" cy="4268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57699" y="5713178"/>
            <a:ext cx="4379259" cy="10772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Слияние Припяти и </a:t>
            </a:r>
            <a:r>
              <a:rPr lang="ru-RU" sz="3200" b="1" dirty="0" err="1"/>
              <a:t>Пины</a:t>
            </a:r>
            <a:endParaRPr lang="ru-RU" sz="3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71234" y="906402"/>
            <a:ext cx="28294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1097г.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Documents and Settings\Admin\Мои документы\Мои рисунки\Организатор клипов (Microsoft)\AG00317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6" y="-332734"/>
            <a:ext cx="14478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8318" y="196201"/>
            <a:ext cx="86701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Сравните Полоцкое и </a:t>
            </a:r>
            <a:r>
              <a:rPr lang="ru-RU" sz="4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Туровское</a:t>
            </a:r>
            <a:r>
              <a:rPr lang="ru-RU" sz="4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княжество</a:t>
            </a:r>
            <a:endParaRPr lang="ru-RU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4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984068" y="1526228"/>
          <a:ext cx="11195423" cy="52297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465"/>
                <a:gridCol w="4437479"/>
                <a:gridCol w="4437479"/>
              </a:tblGrid>
              <a:tr h="625301"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Полоцкое княжество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/>
                        <a:t>Туровское</a:t>
                      </a:r>
                      <a:r>
                        <a:rPr lang="ru-RU" sz="3600" b="1" dirty="0" smtClean="0"/>
                        <a:t> княжество</a:t>
                      </a:r>
                      <a:endParaRPr lang="ru-RU" sz="3600" b="1" dirty="0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Местонахож-дение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1-е сведения о городах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Происхожде-ние</a:t>
                      </a:r>
                      <a:r>
                        <a:rPr lang="ru-RU" sz="2800" b="1" dirty="0" smtClean="0"/>
                        <a:t> названий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Князья 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Отношения с Киевом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Documents and Settings\Admin\Мои документы\Мои рисунки\Организатор клипов (Microsoft)\AG00317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6" y="-332734"/>
            <a:ext cx="14478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8318" y="196201"/>
            <a:ext cx="86701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Сравните Полоцкое и </a:t>
            </a:r>
            <a:r>
              <a:rPr lang="ru-RU" sz="4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Туровское</a:t>
            </a:r>
            <a:r>
              <a:rPr lang="ru-RU" sz="4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княжество</a:t>
            </a:r>
            <a:endParaRPr lang="ru-RU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4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04493"/>
              </p:ext>
            </p:extLst>
          </p:nvPr>
        </p:nvGraphicFramePr>
        <p:xfrm>
          <a:off x="984068" y="1526228"/>
          <a:ext cx="11195423" cy="52297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465"/>
                <a:gridCol w="4437479"/>
                <a:gridCol w="4437479"/>
              </a:tblGrid>
              <a:tr h="625301"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Полоцкое княжество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/>
                        <a:t>Туровское</a:t>
                      </a:r>
                      <a:r>
                        <a:rPr lang="ru-RU" sz="3600" b="1" dirty="0" smtClean="0"/>
                        <a:t> княжество</a:t>
                      </a:r>
                      <a:endParaRPr lang="ru-RU" sz="3600" b="1" dirty="0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Местонахож-дение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1-е сведения о городах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Происхожде-ние</a:t>
                      </a:r>
                      <a:r>
                        <a:rPr lang="ru-RU" sz="2800" b="1" dirty="0" smtClean="0"/>
                        <a:t> названий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Князья 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</a:tr>
              <a:tr h="81018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Отношения с Киевом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7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4784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Древний Туров.</a:t>
            </a:r>
            <a:br>
              <a:rPr lang="ru-RU" sz="5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5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Возникновение </a:t>
            </a:r>
            <a:r>
              <a:rPr lang="ru-RU" sz="5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Туровского</a:t>
            </a:r>
            <a:r>
              <a:rPr lang="ru-RU" sz="5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княжества</a:t>
            </a:r>
            <a:endParaRPr lang="ru-RU" sz="54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upload.wikimedia.org/wikipedia/commons/7/79/BLR_Turau_view_towards_Castle_Hill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33" y="1650346"/>
            <a:ext cx="10077450" cy="394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5116643"/>
            <a:ext cx="6265825" cy="95410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Городище древнего Турова и археологический музей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8569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www.hist-geo.net/media/blogs/blog/School/Bel_XI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773" r="30607" b="8282"/>
          <a:stretch/>
        </p:blipFill>
        <p:spPr bwMode="auto">
          <a:xfrm>
            <a:off x="898902" y="1"/>
            <a:ext cx="7841685" cy="6903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ist-geo.net/media/blogs/blog/School/Bel_XI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44882" r="42366" b="8282"/>
          <a:stretch/>
        </p:blipFill>
        <p:spPr bwMode="auto">
          <a:xfrm>
            <a:off x="898901" y="3348317"/>
            <a:ext cx="6470087" cy="355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1352955"/>
              </p:ext>
            </p:extLst>
          </p:nvPr>
        </p:nvGraphicFramePr>
        <p:xfrm>
          <a:off x="898900" y="5043948"/>
          <a:ext cx="11293100" cy="181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32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7266 -0.364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19B650-B5E5-4B56-88E8-A4EC9A9F3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F19B650-B5E5-4B56-88E8-A4EC9A9F3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C69E8-B375-4943-8ACF-D3CE1D7B3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7CDC69E8-B375-4943-8ACF-D3CE1D7B3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museums.by/wp-content/uploads/2014/11/drevniy_turov_0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7373" r="-1019" b="26857"/>
          <a:stretch/>
        </p:blipFill>
        <p:spPr bwMode="auto">
          <a:xfrm>
            <a:off x="1120877" y="140110"/>
            <a:ext cx="6961238" cy="328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8304089" y="140110"/>
            <a:ext cx="3713424" cy="138499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dk1"/>
                </a:solidFill>
              </a:rPr>
              <a:t>Макет  города в музее «Древний Туров»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2144457"/>
              </p:ext>
            </p:extLst>
          </p:nvPr>
        </p:nvGraphicFramePr>
        <p:xfrm>
          <a:off x="928399" y="3429000"/>
          <a:ext cx="11293097" cy="328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0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171E7-2118-4617-A4BB-B5A5A1029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DF171E7-2118-4617-A4BB-B5A5A1029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68E6A-ECC3-4563-B816-839E7A3EB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C268E6A-ECC3-4563-B816-839E7A3EB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CB55B-7261-47B4-88A4-47E19997F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4BCB55B-7261-47B4-88A4-47E19997F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3B58A-00FC-413A-9250-CE8F51504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E43B58A-00FC-413A-9250-CE8F51504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EE276-1017-4C23-83BD-59780EC51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29EE276-1017-4C23-83BD-59780EC51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91" y="1234715"/>
            <a:ext cx="6341177" cy="4089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623653" y="-47153"/>
            <a:ext cx="7328161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Версии происхождения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88158541"/>
              </p:ext>
            </p:extLst>
          </p:nvPr>
        </p:nvGraphicFramePr>
        <p:xfrm>
          <a:off x="898903" y="570107"/>
          <a:ext cx="4789688" cy="628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58576" y="5324168"/>
            <a:ext cx="119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Тур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6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56040" y="0"/>
            <a:ext cx="7328161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Версии происхождения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3" y="130603"/>
            <a:ext cx="2612591" cy="6596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Вертикальный свиток 8"/>
          <p:cNvSpPr/>
          <p:nvPr/>
        </p:nvSpPr>
        <p:spPr>
          <a:xfrm>
            <a:off x="3431458" y="893834"/>
            <a:ext cx="8760542" cy="5913239"/>
          </a:xfrm>
          <a:prstGeom prst="verticalScroll">
            <a:avLst>
              <a:gd name="adj" fmla="val 983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«…</a:t>
            </a:r>
            <a:r>
              <a:rPr lang="ru-RU" sz="3600" b="1" dirty="0" err="1" smtClean="0"/>
              <a:t>бе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Рогъволодъ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перешелъ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изъ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заморья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имяше</a:t>
            </a:r>
            <a:r>
              <a:rPr lang="ru-RU" sz="3600" b="1" dirty="0" smtClean="0"/>
              <a:t> волость свою </a:t>
            </a:r>
            <a:r>
              <a:rPr lang="ru-RU" sz="3600" b="1" dirty="0" err="1" smtClean="0"/>
              <a:t>Полотьске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Туръ</a:t>
            </a:r>
            <a:r>
              <a:rPr lang="ru-RU" sz="3600" b="1" dirty="0" smtClean="0"/>
              <a:t> Турове, от него же и </a:t>
            </a:r>
            <a:r>
              <a:rPr lang="ru-RU" sz="3600" b="1" dirty="0" err="1" smtClean="0"/>
              <a:t>туровци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прозвашася</a:t>
            </a:r>
            <a:r>
              <a:rPr lang="ru-RU" sz="3600" b="1" dirty="0" smtClean="0"/>
              <a:t>» («…этот </a:t>
            </a:r>
            <a:r>
              <a:rPr lang="ru-RU" sz="3600" b="1" dirty="0" err="1" smtClean="0"/>
              <a:t>Рогволод</a:t>
            </a:r>
            <a:r>
              <a:rPr lang="ru-RU" sz="3600" b="1" dirty="0" smtClean="0"/>
              <a:t> пришел из-за моря, и имел власть свою в Полоцке, a Тур — в Турове, по нему и </a:t>
            </a:r>
            <a:r>
              <a:rPr lang="ru-RU" sz="3600" b="1" dirty="0" err="1" smtClean="0"/>
              <a:t>туровцы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прозвалися</a:t>
            </a:r>
            <a:r>
              <a:rPr lang="ru-RU" sz="3600" b="1" dirty="0" smtClean="0"/>
              <a:t>»)</a:t>
            </a:r>
          </a:p>
          <a:p>
            <a:pPr algn="r"/>
            <a:r>
              <a:rPr lang="ru-RU" sz="3200" b="1" i="1" dirty="0" smtClean="0"/>
              <a:t>(«Повесть временных лет», 980)</a:t>
            </a:r>
            <a:endParaRPr lang="ru-RU" sz="3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99983" y="6142621"/>
            <a:ext cx="2211511" cy="58477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dk1"/>
                </a:solidFill>
              </a:rPr>
              <a:t>Князь Тур</a:t>
            </a:r>
            <a:endParaRPr lang="ru-RU" sz="3200" b="1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Отношения Турова с Киевом</a:t>
            </a:r>
            <a:endParaRPr lang="ru-RU" sz="8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81768" y="6197606"/>
            <a:ext cx="3210232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Древний Туров</a:t>
            </a: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6148"/>
          <a:stretch/>
        </p:blipFill>
        <p:spPr>
          <a:xfrm>
            <a:off x="2266817" y="1768653"/>
            <a:ext cx="7658365" cy="454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4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2483"/>
          <a:stretch/>
        </p:blipFill>
        <p:spPr>
          <a:xfrm>
            <a:off x="1" y="1"/>
            <a:ext cx="898902" cy="6857999"/>
          </a:xfrm>
          <a:prstGeom prst="rect">
            <a:avLst/>
          </a:prstGeom>
          <a:blipFill>
            <a:blip r:embed="rId3">
              <a:alphaModFix amt="59000"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31414" y="-47153"/>
            <a:ext cx="4512646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Князья Турова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3" y="875114"/>
            <a:ext cx="3476933" cy="5635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81595200"/>
              </p:ext>
            </p:extLst>
          </p:nvPr>
        </p:nvGraphicFramePr>
        <p:xfrm>
          <a:off x="4483510" y="875115"/>
          <a:ext cx="7708489" cy="541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126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277</Words>
  <Application>Microsoft Office PowerPoint</Application>
  <PresentationFormat>Произвольный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ТУРОВСКОЕ КНЯЖЕСТВО </vt:lpstr>
      <vt:lpstr>Презентация PowerPoint</vt:lpstr>
      <vt:lpstr>Древний Туров. Возникновение Туровского княжества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Отношения Турова с Киевом</vt:lpstr>
      <vt:lpstr>Презентация PowerPoint</vt:lpstr>
      <vt:lpstr>Презентация PowerPoint</vt:lpstr>
      <vt:lpstr>Презентация PowerPoint</vt:lpstr>
      <vt:lpstr>Туровский князь Юрий Ярославич</vt:lpstr>
      <vt:lpstr>Презентация PowerPoint</vt:lpstr>
      <vt:lpstr>Древний Пинск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Полоцкое княжество в IX – XI вв.</dc:title>
  <dc:creator>Galina Sventuhovskaya</dc:creator>
  <cp:lastModifiedBy>User</cp:lastModifiedBy>
  <cp:revision>47</cp:revision>
  <dcterms:created xsi:type="dcterms:W3CDTF">2016-02-29T18:46:18Z</dcterms:created>
  <dcterms:modified xsi:type="dcterms:W3CDTF">2018-11-25T11:51:56Z</dcterms:modified>
</cp:coreProperties>
</file>