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9" r:id="rId4"/>
    <p:sldId id="306" r:id="rId5"/>
    <p:sldId id="307" r:id="rId6"/>
    <p:sldId id="305" r:id="rId7"/>
    <p:sldId id="308" r:id="rId8"/>
    <p:sldId id="314" r:id="rId9"/>
    <p:sldId id="315" r:id="rId10"/>
    <p:sldId id="309" r:id="rId11"/>
    <p:sldId id="310" r:id="rId12"/>
    <p:sldId id="311" r:id="rId13"/>
    <p:sldId id="316" r:id="rId14"/>
    <p:sldId id="320" r:id="rId15"/>
    <p:sldId id="317" r:id="rId16"/>
    <p:sldId id="313" r:id="rId17"/>
    <p:sldId id="319" r:id="rId18"/>
    <p:sldId id="32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6A3D57-F514-4122-BCCD-C7A28032ABDF}" type="doc">
      <dgm:prSet loTypeId="urn:microsoft.com/office/officeart/2005/8/layout/hierarchy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2A95C96-FEF2-467E-964A-A384EDFAD4C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органов советской власти в Беларуси и на Западном фронте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09FDF5-F468-4EC5-A74B-8CE4AD25E559}" type="parTrans" cxnId="{93FCDD83-77E0-43CC-AB2E-A02E0196C9ED}">
      <dgm:prSet/>
      <dgm:spPr/>
      <dgm:t>
        <a:bodyPr/>
        <a:lstStyle/>
        <a:p>
          <a:endParaRPr lang="ru-RU"/>
        </a:p>
      </dgm:t>
    </dgm:pt>
    <dgm:pt modelId="{5801C603-8029-4FAA-AE70-BF3BF73111E5}" type="sibTrans" cxnId="{93FCDD83-77E0-43CC-AB2E-A02E0196C9ED}">
      <dgm:prSet/>
      <dgm:spPr/>
      <dgm:t>
        <a:bodyPr/>
        <a:lstStyle/>
        <a:p>
          <a:endParaRPr lang="ru-RU"/>
        </a:p>
      </dgm:t>
    </dgm:pt>
    <dgm:pt modelId="{D588AABA-7F10-422D-A4E2-06E3D0A75456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Исполнительная власть</a:t>
          </a:r>
          <a:endParaRPr lang="ru-RU" dirty="0"/>
        </a:p>
      </dgm:t>
    </dgm:pt>
    <dgm:pt modelId="{EBE5139D-9ECF-4AE2-AC08-E8AB7AF8DE10}" type="parTrans" cxnId="{E7743E78-7C54-403F-9856-CD1213115E9F}">
      <dgm:prSet/>
      <dgm:spPr/>
      <dgm:t>
        <a:bodyPr/>
        <a:lstStyle/>
        <a:p>
          <a:endParaRPr lang="ru-RU"/>
        </a:p>
      </dgm:t>
    </dgm:pt>
    <dgm:pt modelId="{E7379121-8885-4131-8A54-8560AD338296}" type="sibTrans" cxnId="{E7743E78-7C54-403F-9856-CD1213115E9F}">
      <dgm:prSet/>
      <dgm:spPr/>
      <dgm:t>
        <a:bodyPr/>
        <a:lstStyle/>
        <a:p>
          <a:endParaRPr lang="ru-RU"/>
        </a:p>
      </dgm:t>
    </dgm:pt>
    <dgm:pt modelId="{16DE10C6-450E-4E1D-9435-2A40B288F66B}">
      <dgm:prSet phldrT="[Текст]"/>
      <dgm:spPr/>
      <dgm:t>
        <a:bodyPr/>
        <a:lstStyle/>
        <a:p>
          <a:r>
            <a:rPr lang="ru-RU" dirty="0" smtClean="0"/>
            <a:t>Законодательная власть</a:t>
          </a:r>
          <a:endParaRPr lang="ru-RU" dirty="0"/>
        </a:p>
      </dgm:t>
    </dgm:pt>
    <dgm:pt modelId="{CA5A8293-DC8A-404F-A44B-5382DCC07E59}" type="sibTrans" cxnId="{E754C1A3-6494-43B5-965F-7481D2F8AB82}">
      <dgm:prSet/>
      <dgm:spPr/>
      <dgm:t>
        <a:bodyPr/>
        <a:lstStyle/>
        <a:p>
          <a:endParaRPr lang="ru-RU"/>
        </a:p>
      </dgm:t>
    </dgm:pt>
    <dgm:pt modelId="{ABB1F4D0-332B-4A21-BF5B-FD3334437634}" type="parTrans" cxnId="{E754C1A3-6494-43B5-965F-7481D2F8AB82}">
      <dgm:prSet/>
      <dgm:spPr/>
      <dgm:t>
        <a:bodyPr/>
        <a:lstStyle/>
        <a:p>
          <a:endParaRPr lang="ru-RU"/>
        </a:p>
      </dgm:t>
    </dgm:pt>
    <dgm:pt modelId="{6874BF3B-C40F-454A-B94E-E0B092379148}">
      <dgm:prSet custT="1"/>
      <dgm:spPr>
        <a:solidFill>
          <a:schemeClr val="accent2"/>
        </a:solidFill>
      </dgm:spPr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Совет Народных Комиссаров (СНК) Западной области и фронта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4E33BC-109D-424D-951B-5F6DBE336325}" type="parTrans" cxnId="{EB5AFF67-02D9-4844-B694-2627220D1FD9}">
      <dgm:prSet/>
      <dgm:spPr/>
      <dgm:t>
        <a:bodyPr/>
        <a:lstStyle/>
        <a:p>
          <a:endParaRPr lang="ru-RU"/>
        </a:p>
      </dgm:t>
    </dgm:pt>
    <dgm:pt modelId="{ADC8EB99-5123-462F-BA0C-F4443B2F6C72}" type="sibTrans" cxnId="{EB5AFF67-02D9-4844-B694-2627220D1FD9}">
      <dgm:prSet/>
      <dgm:spPr/>
      <dgm:t>
        <a:bodyPr/>
        <a:lstStyle/>
        <a:p>
          <a:endParaRPr lang="ru-RU"/>
        </a:p>
      </dgm:t>
    </dgm:pt>
    <dgm:pt modelId="{285297F7-2C34-4D00-AA7E-D39E0AFC121F}">
      <dgm:prSet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Областной исполнительный комитет Советов рабочих, солдатских и крестьянских депутатов Западной области и фронта (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Облискомзап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81CE8D-362E-4DC4-B576-6A3B22976308}" type="parTrans" cxnId="{2E01832E-8C3A-4D99-8BBB-415EE3AFB592}">
      <dgm:prSet/>
      <dgm:spPr/>
      <dgm:t>
        <a:bodyPr/>
        <a:lstStyle/>
        <a:p>
          <a:endParaRPr lang="ru-RU"/>
        </a:p>
      </dgm:t>
    </dgm:pt>
    <dgm:pt modelId="{788A4A5B-E3BF-4D97-8106-3D7EB51D405F}" type="sibTrans" cxnId="{2E01832E-8C3A-4D99-8BBB-415EE3AFB592}">
      <dgm:prSet/>
      <dgm:spPr/>
      <dgm:t>
        <a:bodyPr/>
        <a:lstStyle/>
        <a:p>
          <a:endParaRPr lang="ru-RU"/>
        </a:p>
      </dgm:t>
    </dgm:pt>
    <dgm:pt modelId="{074FDB13-6209-4E75-BF92-477077C5FB5D}">
      <dgm:prSet custT="1"/>
      <dgm:spPr/>
      <dgm:t>
        <a:bodyPr/>
        <a:lstStyle/>
        <a:p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Н.Рогозинский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(затем А. Мясников)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915CED-24E2-4EE2-B3B6-5B6B0F3D88D8}" type="parTrans" cxnId="{A8CB1035-B060-4DD5-8000-54748B02F037}">
      <dgm:prSet/>
      <dgm:spPr/>
      <dgm:t>
        <a:bodyPr/>
        <a:lstStyle/>
        <a:p>
          <a:endParaRPr lang="ru-RU"/>
        </a:p>
      </dgm:t>
    </dgm:pt>
    <dgm:pt modelId="{CE738B4E-4B1D-4AE3-8B0F-097AE89B5C6C}" type="sibTrans" cxnId="{A8CB1035-B060-4DD5-8000-54748B02F037}">
      <dgm:prSet/>
      <dgm:spPr/>
      <dgm:t>
        <a:bodyPr/>
        <a:lstStyle/>
        <a:p>
          <a:endParaRPr lang="ru-RU"/>
        </a:p>
      </dgm:t>
    </dgm:pt>
    <dgm:pt modelId="{1E549783-C72B-41CF-9AFA-6D524E50FAC7}">
      <dgm:prSet custT="1"/>
      <dgm:spPr>
        <a:solidFill>
          <a:schemeClr val="accent2"/>
        </a:solidFill>
      </dgm:spPr>
      <dgm:t>
        <a:bodyPr/>
        <a:lstStyle/>
        <a:p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К.Ландер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517CEB-B3F7-4EC0-AFA0-F102853010AD}" type="parTrans" cxnId="{6820DE74-9D07-42D0-81E2-177D51B5A914}">
      <dgm:prSet/>
      <dgm:spPr/>
      <dgm:t>
        <a:bodyPr/>
        <a:lstStyle/>
        <a:p>
          <a:endParaRPr lang="ru-RU"/>
        </a:p>
      </dgm:t>
    </dgm:pt>
    <dgm:pt modelId="{9955D84E-3D4D-4335-9092-B1C18C43075C}" type="sibTrans" cxnId="{6820DE74-9D07-42D0-81E2-177D51B5A914}">
      <dgm:prSet/>
      <dgm:spPr/>
      <dgm:t>
        <a:bodyPr/>
        <a:lstStyle/>
        <a:p>
          <a:endParaRPr lang="ru-RU"/>
        </a:p>
      </dgm:t>
    </dgm:pt>
    <dgm:pt modelId="{7CBF0940-BA96-4124-88C2-43EA6440ECE3}" type="pres">
      <dgm:prSet presAssocID="{AD6A3D57-F514-4122-BCCD-C7A28032ABD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0C90EA2-686B-40E3-91E2-E27C4BB232FF}" type="pres">
      <dgm:prSet presAssocID="{D2A95C96-FEF2-467E-964A-A384EDFAD4CB}" presName="vertOne" presStyleCnt="0"/>
      <dgm:spPr/>
    </dgm:pt>
    <dgm:pt modelId="{DBF2E759-745A-425B-90D1-7FE5BF1A2BB9}" type="pres">
      <dgm:prSet presAssocID="{D2A95C96-FEF2-467E-964A-A384EDFAD4CB}" presName="txOne" presStyleLbl="node0" presStyleIdx="0" presStyleCnt="1" custScaleY="477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DC1601-2139-4255-9E80-394EF3FAEDFA}" type="pres">
      <dgm:prSet presAssocID="{D2A95C96-FEF2-467E-964A-A384EDFAD4CB}" presName="parTransOne" presStyleCnt="0"/>
      <dgm:spPr/>
    </dgm:pt>
    <dgm:pt modelId="{BB86F1DC-0E1B-4073-BF2B-A7AF90E66187}" type="pres">
      <dgm:prSet presAssocID="{D2A95C96-FEF2-467E-964A-A384EDFAD4CB}" presName="horzOne" presStyleCnt="0"/>
      <dgm:spPr/>
    </dgm:pt>
    <dgm:pt modelId="{AABB957B-7C5A-43E6-909D-CD607B5A1019}" type="pres">
      <dgm:prSet presAssocID="{16DE10C6-450E-4E1D-9435-2A40B288F66B}" presName="vertTwo" presStyleCnt="0"/>
      <dgm:spPr/>
    </dgm:pt>
    <dgm:pt modelId="{BBF95DF7-82DB-4DE6-A48F-8A3127579C37}" type="pres">
      <dgm:prSet presAssocID="{16DE10C6-450E-4E1D-9435-2A40B288F66B}" presName="txTwo" presStyleLbl="node2" presStyleIdx="0" presStyleCnt="2" custScaleY="517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6104AC-AE52-46D6-BE99-8F0E948EC201}" type="pres">
      <dgm:prSet presAssocID="{16DE10C6-450E-4E1D-9435-2A40B288F66B}" presName="parTransTwo" presStyleCnt="0"/>
      <dgm:spPr/>
    </dgm:pt>
    <dgm:pt modelId="{55952277-0F49-4D64-A3C7-C462AB7B97C0}" type="pres">
      <dgm:prSet presAssocID="{16DE10C6-450E-4E1D-9435-2A40B288F66B}" presName="horzTwo" presStyleCnt="0"/>
      <dgm:spPr/>
    </dgm:pt>
    <dgm:pt modelId="{BF1E2F92-625D-4B62-9499-1BA283247594}" type="pres">
      <dgm:prSet presAssocID="{285297F7-2C34-4D00-AA7E-D39E0AFC121F}" presName="vertThree" presStyleCnt="0"/>
      <dgm:spPr/>
    </dgm:pt>
    <dgm:pt modelId="{61875B30-8097-4D2C-9C7F-EDDC3C78AA7C}" type="pres">
      <dgm:prSet presAssocID="{285297F7-2C34-4D00-AA7E-D39E0AFC121F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F06425-97CE-4B55-ACCE-32681317D2B4}" type="pres">
      <dgm:prSet presAssocID="{285297F7-2C34-4D00-AA7E-D39E0AFC121F}" presName="parTransThree" presStyleCnt="0"/>
      <dgm:spPr/>
    </dgm:pt>
    <dgm:pt modelId="{EEF0F3FC-18C0-4485-B57D-DE91633CE80B}" type="pres">
      <dgm:prSet presAssocID="{285297F7-2C34-4D00-AA7E-D39E0AFC121F}" presName="horzThree" presStyleCnt="0"/>
      <dgm:spPr/>
    </dgm:pt>
    <dgm:pt modelId="{6F0415F3-82BB-4D78-99A4-89F5C8D12281}" type="pres">
      <dgm:prSet presAssocID="{074FDB13-6209-4E75-BF92-477077C5FB5D}" presName="vertFour" presStyleCnt="0">
        <dgm:presLayoutVars>
          <dgm:chPref val="3"/>
        </dgm:presLayoutVars>
      </dgm:prSet>
      <dgm:spPr/>
    </dgm:pt>
    <dgm:pt modelId="{50EBDBCC-A52A-4127-A8AC-522EBFB06A74}" type="pres">
      <dgm:prSet presAssocID="{074FDB13-6209-4E75-BF92-477077C5FB5D}" presName="txFour" presStyleLbl="node4" presStyleIdx="0" presStyleCnt="2" custScaleY="34010" custLinFactNeighborX="-408" custLinFactNeighborY="50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6C593F-0A6E-4E66-8D11-0E646F5FCD4A}" type="pres">
      <dgm:prSet presAssocID="{074FDB13-6209-4E75-BF92-477077C5FB5D}" presName="horzFour" presStyleCnt="0"/>
      <dgm:spPr/>
    </dgm:pt>
    <dgm:pt modelId="{EAE55560-409F-4E6E-A9E0-DC2D81A66182}" type="pres">
      <dgm:prSet presAssocID="{CA5A8293-DC8A-404F-A44B-5382DCC07E59}" presName="sibSpaceTwo" presStyleCnt="0"/>
      <dgm:spPr/>
    </dgm:pt>
    <dgm:pt modelId="{210959E0-C0AD-428C-B675-90D126C73836}" type="pres">
      <dgm:prSet presAssocID="{D588AABA-7F10-422D-A4E2-06E3D0A75456}" presName="vertTwo" presStyleCnt="0"/>
      <dgm:spPr/>
    </dgm:pt>
    <dgm:pt modelId="{2B4AF5C1-5F13-4390-B861-DB8EB1EFA4C5}" type="pres">
      <dgm:prSet presAssocID="{D588AABA-7F10-422D-A4E2-06E3D0A75456}" presName="txTwo" presStyleLbl="node2" presStyleIdx="1" presStyleCnt="2" custScaleY="517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C4CD0A-19A9-4D8A-8AF1-D26311F0A7BF}" type="pres">
      <dgm:prSet presAssocID="{D588AABA-7F10-422D-A4E2-06E3D0A75456}" presName="parTransTwo" presStyleCnt="0"/>
      <dgm:spPr/>
    </dgm:pt>
    <dgm:pt modelId="{8E23490E-D5FD-4D63-8F9F-FDA47FE00DB9}" type="pres">
      <dgm:prSet presAssocID="{D588AABA-7F10-422D-A4E2-06E3D0A75456}" presName="horzTwo" presStyleCnt="0"/>
      <dgm:spPr/>
    </dgm:pt>
    <dgm:pt modelId="{E20CC132-D5B8-4B23-9CE0-820467E45801}" type="pres">
      <dgm:prSet presAssocID="{6874BF3B-C40F-454A-B94E-E0B092379148}" presName="vertThree" presStyleCnt="0"/>
      <dgm:spPr/>
    </dgm:pt>
    <dgm:pt modelId="{E5853764-87F8-4494-BA36-E82F07FBC69C}" type="pres">
      <dgm:prSet presAssocID="{6874BF3B-C40F-454A-B94E-E0B09237914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49AB83-1C00-4F2C-9CEC-A55F71466AA0}" type="pres">
      <dgm:prSet presAssocID="{6874BF3B-C40F-454A-B94E-E0B092379148}" presName="parTransThree" presStyleCnt="0"/>
      <dgm:spPr/>
    </dgm:pt>
    <dgm:pt modelId="{0E53545A-2C6A-4C32-B64F-9A3E114EA900}" type="pres">
      <dgm:prSet presAssocID="{6874BF3B-C40F-454A-B94E-E0B092379148}" presName="horzThree" presStyleCnt="0"/>
      <dgm:spPr/>
    </dgm:pt>
    <dgm:pt modelId="{477E16F4-1596-4269-BA02-9E1D9D2CEC25}" type="pres">
      <dgm:prSet presAssocID="{1E549783-C72B-41CF-9AFA-6D524E50FAC7}" presName="vertFour" presStyleCnt="0">
        <dgm:presLayoutVars>
          <dgm:chPref val="3"/>
        </dgm:presLayoutVars>
      </dgm:prSet>
      <dgm:spPr/>
    </dgm:pt>
    <dgm:pt modelId="{812FBE2E-B2DC-4ADC-BBC0-155DB5A4F8DA}" type="pres">
      <dgm:prSet presAssocID="{1E549783-C72B-41CF-9AFA-6D524E50FAC7}" presName="txFour" presStyleLbl="node4" presStyleIdx="1" presStyleCnt="2" custScaleY="34010" custLinFactNeighborX="-408" custLinFactNeighborY="50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7F8393-648F-4028-B9C4-D2394EC0C802}" type="pres">
      <dgm:prSet presAssocID="{1E549783-C72B-41CF-9AFA-6D524E50FAC7}" presName="horzFour" presStyleCnt="0"/>
      <dgm:spPr/>
    </dgm:pt>
  </dgm:ptLst>
  <dgm:cxnLst>
    <dgm:cxn modelId="{6820DE74-9D07-42D0-81E2-177D51B5A914}" srcId="{6874BF3B-C40F-454A-B94E-E0B092379148}" destId="{1E549783-C72B-41CF-9AFA-6D524E50FAC7}" srcOrd="0" destOrd="0" parTransId="{31517CEB-B3F7-4EC0-AFA0-F102853010AD}" sibTransId="{9955D84E-3D4D-4335-9092-B1C18C43075C}"/>
    <dgm:cxn modelId="{A8CB1035-B060-4DD5-8000-54748B02F037}" srcId="{285297F7-2C34-4D00-AA7E-D39E0AFC121F}" destId="{074FDB13-6209-4E75-BF92-477077C5FB5D}" srcOrd="0" destOrd="0" parTransId="{F6915CED-24E2-4EE2-B3B6-5B6B0F3D88D8}" sibTransId="{CE738B4E-4B1D-4AE3-8B0F-097AE89B5C6C}"/>
    <dgm:cxn modelId="{EB5AFF67-02D9-4844-B694-2627220D1FD9}" srcId="{D588AABA-7F10-422D-A4E2-06E3D0A75456}" destId="{6874BF3B-C40F-454A-B94E-E0B092379148}" srcOrd="0" destOrd="0" parTransId="{734E33BC-109D-424D-951B-5F6DBE336325}" sibTransId="{ADC8EB99-5123-462F-BA0C-F4443B2F6C72}"/>
    <dgm:cxn modelId="{4C16B74D-5715-4892-A149-D01BEF5C7DED}" type="presOf" srcId="{D2A95C96-FEF2-467E-964A-A384EDFAD4CB}" destId="{DBF2E759-745A-425B-90D1-7FE5BF1A2BB9}" srcOrd="0" destOrd="0" presId="urn:microsoft.com/office/officeart/2005/8/layout/hierarchy4"/>
    <dgm:cxn modelId="{56B03E1E-E5D5-48D0-B8D6-AE7C400D99AE}" type="presOf" srcId="{074FDB13-6209-4E75-BF92-477077C5FB5D}" destId="{50EBDBCC-A52A-4127-A8AC-522EBFB06A74}" srcOrd="0" destOrd="0" presId="urn:microsoft.com/office/officeart/2005/8/layout/hierarchy4"/>
    <dgm:cxn modelId="{49D60EEF-9D76-4F72-9F87-2CAFA246CBCF}" type="presOf" srcId="{285297F7-2C34-4D00-AA7E-D39E0AFC121F}" destId="{61875B30-8097-4D2C-9C7F-EDDC3C78AA7C}" srcOrd="0" destOrd="0" presId="urn:microsoft.com/office/officeart/2005/8/layout/hierarchy4"/>
    <dgm:cxn modelId="{512BD53F-B5D4-45A5-A7E5-820DC95E70E1}" type="presOf" srcId="{6874BF3B-C40F-454A-B94E-E0B092379148}" destId="{E5853764-87F8-4494-BA36-E82F07FBC69C}" srcOrd="0" destOrd="0" presId="urn:microsoft.com/office/officeart/2005/8/layout/hierarchy4"/>
    <dgm:cxn modelId="{DE1EB3E6-CE24-4D14-B4DC-4D20B51AB523}" type="presOf" srcId="{AD6A3D57-F514-4122-BCCD-C7A28032ABDF}" destId="{7CBF0940-BA96-4124-88C2-43EA6440ECE3}" srcOrd="0" destOrd="0" presId="urn:microsoft.com/office/officeart/2005/8/layout/hierarchy4"/>
    <dgm:cxn modelId="{2E01832E-8C3A-4D99-8BBB-415EE3AFB592}" srcId="{16DE10C6-450E-4E1D-9435-2A40B288F66B}" destId="{285297F7-2C34-4D00-AA7E-D39E0AFC121F}" srcOrd="0" destOrd="0" parTransId="{E681CE8D-362E-4DC4-B576-6A3B22976308}" sibTransId="{788A4A5B-E3BF-4D97-8106-3D7EB51D405F}"/>
    <dgm:cxn modelId="{E754C1A3-6494-43B5-965F-7481D2F8AB82}" srcId="{D2A95C96-FEF2-467E-964A-A384EDFAD4CB}" destId="{16DE10C6-450E-4E1D-9435-2A40B288F66B}" srcOrd="0" destOrd="0" parTransId="{ABB1F4D0-332B-4A21-BF5B-FD3334437634}" sibTransId="{CA5A8293-DC8A-404F-A44B-5382DCC07E59}"/>
    <dgm:cxn modelId="{D9D4F74F-0680-408D-9CEA-68EFAA2BC03F}" type="presOf" srcId="{16DE10C6-450E-4E1D-9435-2A40B288F66B}" destId="{BBF95DF7-82DB-4DE6-A48F-8A3127579C37}" srcOrd="0" destOrd="0" presId="urn:microsoft.com/office/officeart/2005/8/layout/hierarchy4"/>
    <dgm:cxn modelId="{E7743E78-7C54-403F-9856-CD1213115E9F}" srcId="{D2A95C96-FEF2-467E-964A-A384EDFAD4CB}" destId="{D588AABA-7F10-422D-A4E2-06E3D0A75456}" srcOrd="1" destOrd="0" parTransId="{EBE5139D-9ECF-4AE2-AC08-E8AB7AF8DE10}" sibTransId="{E7379121-8885-4131-8A54-8560AD338296}"/>
    <dgm:cxn modelId="{2F111528-6FD6-4DCD-9F22-CF678D224E08}" type="presOf" srcId="{D588AABA-7F10-422D-A4E2-06E3D0A75456}" destId="{2B4AF5C1-5F13-4390-B861-DB8EB1EFA4C5}" srcOrd="0" destOrd="0" presId="urn:microsoft.com/office/officeart/2005/8/layout/hierarchy4"/>
    <dgm:cxn modelId="{E8A840BB-C203-4E4B-B743-20195018C040}" type="presOf" srcId="{1E549783-C72B-41CF-9AFA-6D524E50FAC7}" destId="{812FBE2E-B2DC-4ADC-BBC0-155DB5A4F8DA}" srcOrd="0" destOrd="0" presId="urn:microsoft.com/office/officeart/2005/8/layout/hierarchy4"/>
    <dgm:cxn modelId="{93FCDD83-77E0-43CC-AB2E-A02E0196C9ED}" srcId="{AD6A3D57-F514-4122-BCCD-C7A28032ABDF}" destId="{D2A95C96-FEF2-467E-964A-A384EDFAD4CB}" srcOrd="0" destOrd="0" parTransId="{2D09FDF5-F468-4EC5-A74B-8CE4AD25E559}" sibTransId="{5801C603-8029-4FAA-AE70-BF3BF73111E5}"/>
    <dgm:cxn modelId="{216C1DE6-9F2A-4514-A9B0-B65499C92687}" type="presParOf" srcId="{7CBF0940-BA96-4124-88C2-43EA6440ECE3}" destId="{E0C90EA2-686B-40E3-91E2-E27C4BB232FF}" srcOrd="0" destOrd="0" presId="urn:microsoft.com/office/officeart/2005/8/layout/hierarchy4"/>
    <dgm:cxn modelId="{B0ECCF00-3D60-4795-ADD6-71D29CDDEFBB}" type="presParOf" srcId="{E0C90EA2-686B-40E3-91E2-E27C4BB232FF}" destId="{DBF2E759-745A-425B-90D1-7FE5BF1A2BB9}" srcOrd="0" destOrd="0" presId="urn:microsoft.com/office/officeart/2005/8/layout/hierarchy4"/>
    <dgm:cxn modelId="{FE0D0B84-2575-47A4-936A-7B10843F8B50}" type="presParOf" srcId="{E0C90EA2-686B-40E3-91E2-E27C4BB232FF}" destId="{8CDC1601-2139-4255-9E80-394EF3FAEDFA}" srcOrd="1" destOrd="0" presId="urn:microsoft.com/office/officeart/2005/8/layout/hierarchy4"/>
    <dgm:cxn modelId="{F28DAC01-7F64-4E8F-8BA0-3B5A218C6440}" type="presParOf" srcId="{E0C90EA2-686B-40E3-91E2-E27C4BB232FF}" destId="{BB86F1DC-0E1B-4073-BF2B-A7AF90E66187}" srcOrd="2" destOrd="0" presId="urn:microsoft.com/office/officeart/2005/8/layout/hierarchy4"/>
    <dgm:cxn modelId="{5D32F1B9-37BD-4682-B672-C137044D04E6}" type="presParOf" srcId="{BB86F1DC-0E1B-4073-BF2B-A7AF90E66187}" destId="{AABB957B-7C5A-43E6-909D-CD607B5A1019}" srcOrd="0" destOrd="0" presId="urn:microsoft.com/office/officeart/2005/8/layout/hierarchy4"/>
    <dgm:cxn modelId="{133E1AB4-BED4-435A-9A13-7D4AF7E38D74}" type="presParOf" srcId="{AABB957B-7C5A-43E6-909D-CD607B5A1019}" destId="{BBF95DF7-82DB-4DE6-A48F-8A3127579C37}" srcOrd="0" destOrd="0" presId="urn:microsoft.com/office/officeart/2005/8/layout/hierarchy4"/>
    <dgm:cxn modelId="{A584F348-81E7-4E57-8E04-3E4EF55A351B}" type="presParOf" srcId="{AABB957B-7C5A-43E6-909D-CD607B5A1019}" destId="{E16104AC-AE52-46D6-BE99-8F0E948EC201}" srcOrd="1" destOrd="0" presId="urn:microsoft.com/office/officeart/2005/8/layout/hierarchy4"/>
    <dgm:cxn modelId="{F9FE8562-29DE-4F92-A426-E15069B309BA}" type="presParOf" srcId="{AABB957B-7C5A-43E6-909D-CD607B5A1019}" destId="{55952277-0F49-4D64-A3C7-C462AB7B97C0}" srcOrd="2" destOrd="0" presId="urn:microsoft.com/office/officeart/2005/8/layout/hierarchy4"/>
    <dgm:cxn modelId="{6C2BF9C6-B159-405A-B9EF-824775D9064D}" type="presParOf" srcId="{55952277-0F49-4D64-A3C7-C462AB7B97C0}" destId="{BF1E2F92-625D-4B62-9499-1BA283247594}" srcOrd="0" destOrd="0" presId="urn:microsoft.com/office/officeart/2005/8/layout/hierarchy4"/>
    <dgm:cxn modelId="{C4824C76-1C26-4739-B29C-521AEC630585}" type="presParOf" srcId="{BF1E2F92-625D-4B62-9499-1BA283247594}" destId="{61875B30-8097-4D2C-9C7F-EDDC3C78AA7C}" srcOrd="0" destOrd="0" presId="urn:microsoft.com/office/officeart/2005/8/layout/hierarchy4"/>
    <dgm:cxn modelId="{574B9DB4-276F-4898-915B-1537A63ED35F}" type="presParOf" srcId="{BF1E2F92-625D-4B62-9499-1BA283247594}" destId="{42F06425-97CE-4B55-ACCE-32681317D2B4}" srcOrd="1" destOrd="0" presId="urn:microsoft.com/office/officeart/2005/8/layout/hierarchy4"/>
    <dgm:cxn modelId="{F391C454-E0B3-4733-B643-FB11690132A6}" type="presParOf" srcId="{BF1E2F92-625D-4B62-9499-1BA283247594}" destId="{EEF0F3FC-18C0-4485-B57D-DE91633CE80B}" srcOrd="2" destOrd="0" presId="urn:microsoft.com/office/officeart/2005/8/layout/hierarchy4"/>
    <dgm:cxn modelId="{3C9931D3-4B53-48BC-8EB7-AA1441B0ED28}" type="presParOf" srcId="{EEF0F3FC-18C0-4485-B57D-DE91633CE80B}" destId="{6F0415F3-82BB-4D78-99A4-89F5C8D12281}" srcOrd="0" destOrd="0" presId="urn:microsoft.com/office/officeart/2005/8/layout/hierarchy4"/>
    <dgm:cxn modelId="{AE482038-175F-47BD-92D6-920EABA7C317}" type="presParOf" srcId="{6F0415F3-82BB-4D78-99A4-89F5C8D12281}" destId="{50EBDBCC-A52A-4127-A8AC-522EBFB06A74}" srcOrd="0" destOrd="0" presId="urn:microsoft.com/office/officeart/2005/8/layout/hierarchy4"/>
    <dgm:cxn modelId="{0537242B-06F9-4CA7-BF7B-509AA62D9EA0}" type="presParOf" srcId="{6F0415F3-82BB-4D78-99A4-89F5C8D12281}" destId="{CB6C593F-0A6E-4E66-8D11-0E646F5FCD4A}" srcOrd="1" destOrd="0" presId="urn:microsoft.com/office/officeart/2005/8/layout/hierarchy4"/>
    <dgm:cxn modelId="{9355F048-A53D-4E03-B61A-C58247E06AD0}" type="presParOf" srcId="{BB86F1DC-0E1B-4073-BF2B-A7AF90E66187}" destId="{EAE55560-409F-4E6E-A9E0-DC2D81A66182}" srcOrd="1" destOrd="0" presId="urn:microsoft.com/office/officeart/2005/8/layout/hierarchy4"/>
    <dgm:cxn modelId="{41D062CF-CF09-4275-A1F6-9F03904E4BC0}" type="presParOf" srcId="{BB86F1DC-0E1B-4073-BF2B-A7AF90E66187}" destId="{210959E0-C0AD-428C-B675-90D126C73836}" srcOrd="2" destOrd="0" presId="urn:microsoft.com/office/officeart/2005/8/layout/hierarchy4"/>
    <dgm:cxn modelId="{ED2089EB-1A04-43EE-95A0-C004C06081ED}" type="presParOf" srcId="{210959E0-C0AD-428C-B675-90D126C73836}" destId="{2B4AF5C1-5F13-4390-B861-DB8EB1EFA4C5}" srcOrd="0" destOrd="0" presId="urn:microsoft.com/office/officeart/2005/8/layout/hierarchy4"/>
    <dgm:cxn modelId="{A45B9853-A10B-4CA0-95F4-4A199170F583}" type="presParOf" srcId="{210959E0-C0AD-428C-B675-90D126C73836}" destId="{06C4CD0A-19A9-4D8A-8AF1-D26311F0A7BF}" srcOrd="1" destOrd="0" presId="urn:microsoft.com/office/officeart/2005/8/layout/hierarchy4"/>
    <dgm:cxn modelId="{EFE36B93-B001-496E-B195-8F22C41A396B}" type="presParOf" srcId="{210959E0-C0AD-428C-B675-90D126C73836}" destId="{8E23490E-D5FD-4D63-8F9F-FDA47FE00DB9}" srcOrd="2" destOrd="0" presId="urn:microsoft.com/office/officeart/2005/8/layout/hierarchy4"/>
    <dgm:cxn modelId="{60CCCD1C-70D6-44D5-8C7F-6D1C7E525F33}" type="presParOf" srcId="{8E23490E-D5FD-4D63-8F9F-FDA47FE00DB9}" destId="{E20CC132-D5B8-4B23-9CE0-820467E45801}" srcOrd="0" destOrd="0" presId="urn:microsoft.com/office/officeart/2005/8/layout/hierarchy4"/>
    <dgm:cxn modelId="{17A25DED-DC80-46DA-A527-BC3897E05CF0}" type="presParOf" srcId="{E20CC132-D5B8-4B23-9CE0-820467E45801}" destId="{E5853764-87F8-4494-BA36-E82F07FBC69C}" srcOrd="0" destOrd="0" presId="urn:microsoft.com/office/officeart/2005/8/layout/hierarchy4"/>
    <dgm:cxn modelId="{65F7098B-1CC2-42A9-BDC4-F1AFB679D062}" type="presParOf" srcId="{E20CC132-D5B8-4B23-9CE0-820467E45801}" destId="{9649AB83-1C00-4F2C-9CEC-A55F71466AA0}" srcOrd="1" destOrd="0" presId="urn:microsoft.com/office/officeart/2005/8/layout/hierarchy4"/>
    <dgm:cxn modelId="{FFC703C7-F5B1-4167-8E86-8C7DCE88DE20}" type="presParOf" srcId="{E20CC132-D5B8-4B23-9CE0-820467E45801}" destId="{0E53545A-2C6A-4C32-B64F-9A3E114EA900}" srcOrd="2" destOrd="0" presId="urn:microsoft.com/office/officeart/2005/8/layout/hierarchy4"/>
    <dgm:cxn modelId="{7C9A3D58-FA5F-41D1-B19A-7D7F17D0C901}" type="presParOf" srcId="{0E53545A-2C6A-4C32-B64F-9A3E114EA900}" destId="{477E16F4-1596-4269-BA02-9E1D9D2CEC25}" srcOrd="0" destOrd="0" presId="urn:microsoft.com/office/officeart/2005/8/layout/hierarchy4"/>
    <dgm:cxn modelId="{D9DB9837-D1E3-4E05-899B-55265EAF0F2E}" type="presParOf" srcId="{477E16F4-1596-4269-BA02-9E1D9D2CEC25}" destId="{812FBE2E-B2DC-4ADC-BBC0-155DB5A4F8DA}" srcOrd="0" destOrd="0" presId="urn:microsoft.com/office/officeart/2005/8/layout/hierarchy4"/>
    <dgm:cxn modelId="{653539F6-BF3A-44FC-ACFF-6B0669177435}" type="presParOf" srcId="{477E16F4-1596-4269-BA02-9E1D9D2CEC25}" destId="{CC7F8393-648F-4028-B9C4-D2394EC0C80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E4AFEF-8DE1-48B7-8CC0-28BDFF70A716}" type="doc">
      <dgm:prSet loTypeId="urn:microsoft.com/office/officeart/2008/layout/SquareAccentLis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9AE7F50-3C33-4FB4-9749-E15EBEF54267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Первые революционные преобразования советской власти на территории Беларуси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9A458C-0DF9-4E3F-A971-A78600947430}" type="parTrans" cxnId="{5F8B6A99-4771-4113-9218-752F51034177}">
      <dgm:prSet/>
      <dgm:spPr/>
      <dgm:t>
        <a:bodyPr/>
        <a:lstStyle/>
        <a:p>
          <a:endParaRPr lang="ru-RU"/>
        </a:p>
      </dgm:t>
    </dgm:pt>
    <dgm:pt modelId="{3A12BE39-44AF-4366-8E57-B0E667392EE4}" type="sibTrans" cxnId="{5F8B6A99-4771-4113-9218-752F51034177}">
      <dgm:prSet/>
      <dgm:spPr/>
      <dgm:t>
        <a:bodyPr/>
        <a:lstStyle/>
        <a:p>
          <a:endParaRPr lang="ru-RU"/>
        </a:p>
      </dgm:t>
    </dgm:pt>
    <dgm:pt modelId="{E2F9A53A-F952-4C44-9127-1F947138B0B8}">
      <dgm:prSet phldrT="[Текст]" custT="1"/>
      <dgm:spPr/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национализации</a:t>
          </a: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банков и промышленности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823F3D-53BC-4FA9-9B38-066590927F65}" type="parTrans" cxnId="{FC7F09BB-B765-45C6-952B-3F67B294C79E}">
      <dgm:prSet/>
      <dgm:spPr/>
      <dgm:t>
        <a:bodyPr/>
        <a:lstStyle/>
        <a:p>
          <a:endParaRPr lang="ru-RU"/>
        </a:p>
      </dgm:t>
    </dgm:pt>
    <dgm:pt modelId="{E4A7027F-F52C-4514-B479-32BBD33064FA}" type="sibTrans" cxnId="{FC7F09BB-B765-45C6-952B-3F67B294C79E}">
      <dgm:prSet/>
      <dgm:spPr/>
      <dgm:t>
        <a:bodyPr/>
        <a:lstStyle/>
        <a:p>
          <a:endParaRPr lang="ru-RU"/>
        </a:p>
      </dgm:t>
    </dgm:pt>
    <dgm:pt modelId="{51198B7A-EFDE-4223-A294-575762F228CF}">
      <dgm:prSet phldrT="[Текст]" custT="1"/>
      <dgm:spPr/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Установление рабочего контроля над производством и распределением продуктов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4A16AD-E604-40AC-9E8B-43522705CA14}" type="parTrans" cxnId="{76FC6E20-C0F9-40B1-AB1B-1F767D1A88AC}">
      <dgm:prSet/>
      <dgm:spPr/>
      <dgm:t>
        <a:bodyPr/>
        <a:lstStyle/>
        <a:p>
          <a:endParaRPr lang="ru-RU"/>
        </a:p>
      </dgm:t>
    </dgm:pt>
    <dgm:pt modelId="{0D6E8BC9-637C-41D4-ADEF-99F6A88C7109}" type="sibTrans" cxnId="{76FC6E20-C0F9-40B1-AB1B-1F767D1A88AC}">
      <dgm:prSet/>
      <dgm:spPr/>
      <dgm:t>
        <a:bodyPr/>
        <a:lstStyle/>
        <a:p>
          <a:endParaRPr lang="ru-RU"/>
        </a:p>
      </dgm:t>
    </dgm:pt>
    <dgm:pt modelId="{94980C03-8575-4ED8-B2AC-248D506331DB}">
      <dgm:prSet phldrT="[Текст]" custT="1"/>
      <dgm:spPr/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Введение 8-часового рабочего дня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BD856F-6E4D-4707-91AF-D2AA01AC79B6}" type="parTrans" cxnId="{509EAE78-D32E-4064-98E0-5284C44A4F0B}">
      <dgm:prSet/>
      <dgm:spPr/>
      <dgm:t>
        <a:bodyPr/>
        <a:lstStyle/>
        <a:p>
          <a:endParaRPr lang="ru-RU"/>
        </a:p>
      </dgm:t>
    </dgm:pt>
    <dgm:pt modelId="{198595EA-2A2B-461E-9E9E-F3585E16BD63}" type="sibTrans" cxnId="{509EAE78-D32E-4064-98E0-5284C44A4F0B}">
      <dgm:prSet/>
      <dgm:spPr/>
      <dgm:t>
        <a:bodyPr/>
        <a:lstStyle/>
        <a:p>
          <a:endParaRPr lang="ru-RU"/>
        </a:p>
      </dgm:t>
    </dgm:pt>
    <dgm:pt modelId="{3B094A03-6AA9-433B-B52C-57CFFDD2DE46}">
      <dgm:prSet phldrT="[Текст]" custT="1"/>
      <dgm:spPr/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Конфискация помещичьих земель и создание первых коллективных хозяйств крестьян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3D6E3C-A429-486E-961F-1511CDA73FAE}" type="parTrans" cxnId="{9C4CC492-9EF9-4673-8086-FF8E6C5FEFF6}">
      <dgm:prSet/>
      <dgm:spPr/>
      <dgm:t>
        <a:bodyPr/>
        <a:lstStyle/>
        <a:p>
          <a:endParaRPr lang="ru-RU"/>
        </a:p>
      </dgm:t>
    </dgm:pt>
    <dgm:pt modelId="{E42F3BC5-9082-45F4-91F1-4B4A92BB5688}" type="sibTrans" cxnId="{9C4CC492-9EF9-4673-8086-FF8E6C5FEFF6}">
      <dgm:prSet/>
      <dgm:spPr/>
      <dgm:t>
        <a:bodyPr/>
        <a:lstStyle/>
        <a:p>
          <a:endParaRPr lang="ru-RU"/>
        </a:p>
      </dgm:t>
    </dgm:pt>
    <dgm:pt modelId="{992BE4A9-220F-4445-94AA-02144E1D8B0A}">
      <dgm:prSet phldrT="[Текст]" custT="1"/>
      <dgm:spPr/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Расширение сети школьных учреждений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E4A1B2-3ED1-4B83-823D-0C9E137C420D}" type="parTrans" cxnId="{A4F9F069-95CE-4DE0-8485-6A6D045B65DF}">
      <dgm:prSet/>
      <dgm:spPr/>
      <dgm:t>
        <a:bodyPr/>
        <a:lstStyle/>
        <a:p>
          <a:endParaRPr lang="ru-RU"/>
        </a:p>
      </dgm:t>
    </dgm:pt>
    <dgm:pt modelId="{9470BC03-7306-48BB-B441-491B5F10A12D}" type="sibTrans" cxnId="{A4F9F069-95CE-4DE0-8485-6A6D045B65DF}">
      <dgm:prSet/>
      <dgm:spPr/>
      <dgm:t>
        <a:bodyPr/>
        <a:lstStyle/>
        <a:p>
          <a:endParaRPr lang="ru-RU"/>
        </a:p>
      </dgm:t>
    </dgm:pt>
    <dgm:pt modelId="{1C7ABD15-DB32-4DBF-8A12-022E2E70F404}">
      <dgm:prSet phldrT="[Текст]" custT="1"/>
      <dgm:spPr/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Введение бесплатного образования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815CF5-A819-4200-B912-818841C5D077}" type="parTrans" cxnId="{89512620-2E6F-4B18-A7A5-97CFBD915DA5}">
      <dgm:prSet/>
      <dgm:spPr/>
      <dgm:t>
        <a:bodyPr/>
        <a:lstStyle/>
        <a:p>
          <a:endParaRPr lang="ru-RU"/>
        </a:p>
      </dgm:t>
    </dgm:pt>
    <dgm:pt modelId="{0CF29974-D915-456C-9332-5650DDCE7441}" type="sibTrans" cxnId="{89512620-2E6F-4B18-A7A5-97CFBD915DA5}">
      <dgm:prSet/>
      <dgm:spPr/>
      <dgm:t>
        <a:bodyPr/>
        <a:lstStyle/>
        <a:p>
          <a:endParaRPr lang="ru-RU"/>
        </a:p>
      </dgm:t>
    </dgm:pt>
    <dgm:pt modelId="{AFFBCDFC-16DE-49FA-993C-E7ED90D4BA81}">
      <dgm:prSet phldrT="[Текст]" custT="1"/>
      <dgm:spPr/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Начало ликвидации неграмотности среди взрослого населения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E7B5E2-956F-408F-B6C0-1EF7BA7E32B1}" type="parTrans" cxnId="{5FB8DC7E-02E1-4B9E-972E-3139AB7385CA}">
      <dgm:prSet/>
      <dgm:spPr/>
      <dgm:t>
        <a:bodyPr/>
        <a:lstStyle/>
        <a:p>
          <a:endParaRPr lang="ru-RU"/>
        </a:p>
      </dgm:t>
    </dgm:pt>
    <dgm:pt modelId="{F0A7C3DE-5499-4B65-B437-FCDD802A522E}" type="sibTrans" cxnId="{5FB8DC7E-02E1-4B9E-972E-3139AB7385CA}">
      <dgm:prSet/>
      <dgm:spPr/>
      <dgm:t>
        <a:bodyPr/>
        <a:lstStyle/>
        <a:p>
          <a:endParaRPr lang="ru-RU"/>
        </a:p>
      </dgm:t>
    </dgm:pt>
    <dgm:pt modelId="{E8D495A3-4185-4FE6-A049-2DDD8951FBFD}" type="pres">
      <dgm:prSet presAssocID="{E3E4AFEF-8DE1-48B7-8CC0-28BDFF70A71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CADF112-9D74-49F6-BA98-D4DCF24F49C3}" type="pres">
      <dgm:prSet presAssocID="{F9AE7F50-3C33-4FB4-9749-E15EBEF54267}" presName="root" presStyleCnt="0">
        <dgm:presLayoutVars>
          <dgm:chMax/>
          <dgm:chPref/>
        </dgm:presLayoutVars>
      </dgm:prSet>
      <dgm:spPr/>
    </dgm:pt>
    <dgm:pt modelId="{813E1D99-31A2-4F27-9347-5646071925CF}" type="pres">
      <dgm:prSet presAssocID="{F9AE7F50-3C33-4FB4-9749-E15EBEF54267}" presName="rootComposite" presStyleCnt="0">
        <dgm:presLayoutVars/>
      </dgm:prSet>
      <dgm:spPr/>
    </dgm:pt>
    <dgm:pt modelId="{A770ECAF-FA02-4585-9D3D-2237A37DDFEF}" type="pres">
      <dgm:prSet presAssocID="{F9AE7F50-3C33-4FB4-9749-E15EBEF54267}" presName="ParentAccent" presStyleLbl="alignNode1" presStyleIdx="0" presStyleCnt="1" custScaleX="278070"/>
      <dgm:spPr/>
    </dgm:pt>
    <dgm:pt modelId="{AB83206C-ECC7-4634-ACC9-CFBFA623DC13}" type="pres">
      <dgm:prSet presAssocID="{F9AE7F50-3C33-4FB4-9749-E15EBEF54267}" presName="ParentSmallAccent" presStyleLbl="fgAcc1" presStyleIdx="0" presStyleCnt="1" custLinFactX="-600000" custLinFactNeighborX="-603237" custLinFactNeighborY="-35030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C16E2F21-C45F-4257-9451-52A046986528}" type="pres">
      <dgm:prSet presAssocID="{F9AE7F50-3C33-4FB4-9749-E15EBEF54267}" presName="Parent" presStyleLbl="revTx" presStyleIdx="0" presStyleCnt="8" custScaleX="27678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FFCA4-96A0-409B-890A-5AA5174A8210}" type="pres">
      <dgm:prSet presAssocID="{F9AE7F50-3C33-4FB4-9749-E15EBEF54267}" presName="childShape" presStyleCnt="0">
        <dgm:presLayoutVars>
          <dgm:chMax val="0"/>
          <dgm:chPref val="0"/>
        </dgm:presLayoutVars>
      </dgm:prSet>
      <dgm:spPr/>
    </dgm:pt>
    <dgm:pt modelId="{65304D6C-3686-4544-A1C8-B1E52F5ED493}" type="pres">
      <dgm:prSet presAssocID="{E2F9A53A-F952-4C44-9127-1F947138B0B8}" presName="childComposite" presStyleCnt="0">
        <dgm:presLayoutVars>
          <dgm:chMax val="0"/>
          <dgm:chPref val="0"/>
        </dgm:presLayoutVars>
      </dgm:prSet>
      <dgm:spPr/>
    </dgm:pt>
    <dgm:pt modelId="{F1C9F7FC-50D2-48DA-9F2B-5C4BCF7830CC}" type="pres">
      <dgm:prSet presAssocID="{E2F9A53A-F952-4C44-9127-1F947138B0B8}" presName="ChildAccent" presStyleLbl="solidFgAcc1" presStyleIdx="0" presStyleCnt="7" custLinFactX="-537316" custLinFactNeighborX="-600000" custLinFactNeighborY="-3022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3A4E7A34-3AC8-49FE-BAF9-9AA00C520B2B}" type="pres">
      <dgm:prSet presAssocID="{E2F9A53A-F952-4C44-9127-1F947138B0B8}" presName="Child" presStyleLbl="revTx" presStyleIdx="1" presStyleCnt="8" custScaleX="2780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4F4A8-246E-4BE6-8204-6115364B7B8D}" type="pres">
      <dgm:prSet presAssocID="{51198B7A-EFDE-4223-A294-575762F228CF}" presName="childComposite" presStyleCnt="0">
        <dgm:presLayoutVars>
          <dgm:chMax val="0"/>
          <dgm:chPref val="0"/>
        </dgm:presLayoutVars>
      </dgm:prSet>
      <dgm:spPr/>
    </dgm:pt>
    <dgm:pt modelId="{2155EEE7-426B-4CD3-98D9-6385AE611264}" type="pres">
      <dgm:prSet presAssocID="{51198B7A-EFDE-4223-A294-575762F228CF}" presName="ChildAccent" presStyleLbl="solidFgAcc1" presStyleIdx="1" presStyleCnt="7" custLinFactX="-537316" custLinFactNeighborX="-600000" custLinFactNeighborY="-3022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9344569B-0222-40A4-83B5-F8FAD6EBC446}" type="pres">
      <dgm:prSet presAssocID="{51198B7A-EFDE-4223-A294-575762F228CF}" presName="Child" presStyleLbl="revTx" presStyleIdx="2" presStyleCnt="8" custScaleX="2780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D26AE-29B3-4488-A2F9-A280776ECF59}" type="pres">
      <dgm:prSet presAssocID="{94980C03-8575-4ED8-B2AC-248D506331DB}" presName="childComposite" presStyleCnt="0">
        <dgm:presLayoutVars>
          <dgm:chMax val="0"/>
          <dgm:chPref val="0"/>
        </dgm:presLayoutVars>
      </dgm:prSet>
      <dgm:spPr/>
    </dgm:pt>
    <dgm:pt modelId="{FC15E19E-FFAB-4333-9A6B-6B9422567CC1}" type="pres">
      <dgm:prSet presAssocID="{94980C03-8575-4ED8-B2AC-248D506331DB}" presName="ChildAccent" presStyleLbl="solidFgAcc1" presStyleIdx="2" presStyleCnt="7" custLinFactX="-537316" custLinFactNeighborX="-600000" custLinFactNeighborY="-3022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67A8CFB6-0112-46A4-8056-018CB0F1AD88}" type="pres">
      <dgm:prSet presAssocID="{94980C03-8575-4ED8-B2AC-248D506331DB}" presName="Child" presStyleLbl="revTx" presStyleIdx="3" presStyleCnt="8" custScaleX="2780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C8C05-D071-425C-AAA5-348FF16A0E12}" type="pres">
      <dgm:prSet presAssocID="{3B094A03-6AA9-433B-B52C-57CFFDD2DE46}" presName="childComposite" presStyleCnt="0">
        <dgm:presLayoutVars>
          <dgm:chMax val="0"/>
          <dgm:chPref val="0"/>
        </dgm:presLayoutVars>
      </dgm:prSet>
      <dgm:spPr/>
    </dgm:pt>
    <dgm:pt modelId="{DC48E629-5018-4E9D-A2C8-8834721EBE76}" type="pres">
      <dgm:prSet presAssocID="{3B094A03-6AA9-433B-B52C-57CFFDD2DE46}" presName="ChildAccent" presStyleLbl="solidFgAcc1" presStyleIdx="3" presStyleCnt="7" custLinFactX="-537316" custLinFactNeighborX="-600000" custLinFactNeighborY="-3022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F3BE0C81-467F-4274-9E93-3D55772FE39E}" type="pres">
      <dgm:prSet presAssocID="{3B094A03-6AA9-433B-B52C-57CFFDD2DE46}" presName="Child" presStyleLbl="revTx" presStyleIdx="4" presStyleCnt="8" custScaleX="2780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8B2E5-789E-468C-841E-E15481317FD2}" type="pres">
      <dgm:prSet presAssocID="{992BE4A9-220F-4445-94AA-02144E1D8B0A}" presName="childComposite" presStyleCnt="0">
        <dgm:presLayoutVars>
          <dgm:chMax val="0"/>
          <dgm:chPref val="0"/>
        </dgm:presLayoutVars>
      </dgm:prSet>
      <dgm:spPr/>
    </dgm:pt>
    <dgm:pt modelId="{A9B884D5-2C24-4A66-8915-C38610566174}" type="pres">
      <dgm:prSet presAssocID="{992BE4A9-220F-4445-94AA-02144E1D8B0A}" presName="ChildAccent" presStyleLbl="solidFgAcc1" presStyleIdx="4" presStyleCnt="7" custLinFactX="-537316" custLinFactNeighborX="-600000" custLinFactNeighborY="-3022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8E9ADC9C-3AD3-4809-A4DD-C5912137CEAA}" type="pres">
      <dgm:prSet presAssocID="{992BE4A9-220F-4445-94AA-02144E1D8B0A}" presName="Child" presStyleLbl="revTx" presStyleIdx="5" presStyleCnt="8" custScaleX="2780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DDB3C-4167-4CB5-9DA3-0B27A71908CF}" type="pres">
      <dgm:prSet presAssocID="{1C7ABD15-DB32-4DBF-8A12-022E2E70F404}" presName="childComposite" presStyleCnt="0">
        <dgm:presLayoutVars>
          <dgm:chMax val="0"/>
          <dgm:chPref val="0"/>
        </dgm:presLayoutVars>
      </dgm:prSet>
      <dgm:spPr/>
    </dgm:pt>
    <dgm:pt modelId="{B2D47D2E-8006-4E43-9EE3-F7E37BD9DF88}" type="pres">
      <dgm:prSet presAssocID="{1C7ABD15-DB32-4DBF-8A12-022E2E70F404}" presName="ChildAccent" presStyleLbl="solidFgAcc1" presStyleIdx="5" presStyleCnt="7" custLinFactX="-537316" custLinFactNeighborX="-600000" custLinFactNeighborY="-3022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40CA8681-3C4B-4ED7-94C7-EE864438844B}" type="pres">
      <dgm:prSet presAssocID="{1C7ABD15-DB32-4DBF-8A12-022E2E70F404}" presName="Child" presStyleLbl="revTx" presStyleIdx="6" presStyleCnt="8" custScaleX="2780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EC580-FB22-4CB7-BE84-0A44911AAEFB}" type="pres">
      <dgm:prSet presAssocID="{AFFBCDFC-16DE-49FA-993C-E7ED90D4BA81}" presName="childComposite" presStyleCnt="0">
        <dgm:presLayoutVars>
          <dgm:chMax val="0"/>
          <dgm:chPref val="0"/>
        </dgm:presLayoutVars>
      </dgm:prSet>
      <dgm:spPr/>
    </dgm:pt>
    <dgm:pt modelId="{67D60865-BEE8-47B8-A75B-E2492F38BD05}" type="pres">
      <dgm:prSet presAssocID="{AFFBCDFC-16DE-49FA-993C-E7ED90D4BA81}" presName="ChildAccent" presStyleLbl="solidFgAcc1" presStyleIdx="6" presStyleCnt="7" custLinFactX="-537316" custLinFactNeighborX="-600000" custLinFactNeighborY="-3022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3611A0FD-CE84-415C-9D98-D8AE33713BE0}" type="pres">
      <dgm:prSet presAssocID="{AFFBCDFC-16DE-49FA-993C-E7ED90D4BA81}" presName="Child" presStyleLbl="revTx" presStyleIdx="7" presStyleCnt="8" custScaleX="2780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C057FD-18F2-465B-AC82-5F0E5FB7BF5E}" type="presOf" srcId="{AFFBCDFC-16DE-49FA-993C-E7ED90D4BA81}" destId="{3611A0FD-CE84-415C-9D98-D8AE33713BE0}" srcOrd="0" destOrd="0" presId="urn:microsoft.com/office/officeart/2008/layout/SquareAccentList"/>
    <dgm:cxn modelId="{89512620-2E6F-4B18-A7A5-97CFBD915DA5}" srcId="{F9AE7F50-3C33-4FB4-9749-E15EBEF54267}" destId="{1C7ABD15-DB32-4DBF-8A12-022E2E70F404}" srcOrd="5" destOrd="0" parTransId="{A4815CF5-A819-4200-B912-818841C5D077}" sibTransId="{0CF29974-D915-456C-9332-5650DDCE7441}"/>
    <dgm:cxn modelId="{9863FD27-0E53-4EAA-86CA-5F0410771552}" type="presOf" srcId="{E3E4AFEF-8DE1-48B7-8CC0-28BDFF70A716}" destId="{E8D495A3-4185-4FE6-A049-2DDD8951FBFD}" srcOrd="0" destOrd="0" presId="urn:microsoft.com/office/officeart/2008/layout/SquareAccentList"/>
    <dgm:cxn modelId="{76FC6E20-C0F9-40B1-AB1B-1F767D1A88AC}" srcId="{F9AE7F50-3C33-4FB4-9749-E15EBEF54267}" destId="{51198B7A-EFDE-4223-A294-575762F228CF}" srcOrd="1" destOrd="0" parTransId="{D24A16AD-E604-40AC-9E8B-43522705CA14}" sibTransId="{0D6E8BC9-637C-41D4-ADEF-99F6A88C7109}"/>
    <dgm:cxn modelId="{5FB8DC7E-02E1-4B9E-972E-3139AB7385CA}" srcId="{F9AE7F50-3C33-4FB4-9749-E15EBEF54267}" destId="{AFFBCDFC-16DE-49FA-993C-E7ED90D4BA81}" srcOrd="6" destOrd="0" parTransId="{28E7B5E2-956F-408F-B6C0-1EF7BA7E32B1}" sibTransId="{F0A7C3DE-5499-4B65-B437-FCDD802A522E}"/>
    <dgm:cxn modelId="{0BE553A4-60AF-4BD2-A18D-03A0ADD5B2B3}" type="presOf" srcId="{992BE4A9-220F-4445-94AA-02144E1D8B0A}" destId="{8E9ADC9C-3AD3-4809-A4DD-C5912137CEAA}" srcOrd="0" destOrd="0" presId="urn:microsoft.com/office/officeart/2008/layout/SquareAccentList"/>
    <dgm:cxn modelId="{50484A53-808C-4BEC-8613-EEE1CFF6A2C9}" type="presOf" srcId="{94980C03-8575-4ED8-B2AC-248D506331DB}" destId="{67A8CFB6-0112-46A4-8056-018CB0F1AD88}" srcOrd="0" destOrd="0" presId="urn:microsoft.com/office/officeart/2008/layout/SquareAccentList"/>
    <dgm:cxn modelId="{9C4CC492-9EF9-4673-8086-FF8E6C5FEFF6}" srcId="{F9AE7F50-3C33-4FB4-9749-E15EBEF54267}" destId="{3B094A03-6AA9-433B-B52C-57CFFDD2DE46}" srcOrd="3" destOrd="0" parTransId="{243D6E3C-A429-486E-961F-1511CDA73FAE}" sibTransId="{E42F3BC5-9082-45F4-91F1-4B4A92BB5688}"/>
    <dgm:cxn modelId="{D089CC4F-A426-4B3A-A807-4ECA1EB8EAF8}" type="presOf" srcId="{51198B7A-EFDE-4223-A294-575762F228CF}" destId="{9344569B-0222-40A4-83B5-F8FAD6EBC446}" srcOrd="0" destOrd="0" presId="urn:microsoft.com/office/officeart/2008/layout/SquareAccentList"/>
    <dgm:cxn modelId="{509EAE78-D32E-4064-98E0-5284C44A4F0B}" srcId="{F9AE7F50-3C33-4FB4-9749-E15EBEF54267}" destId="{94980C03-8575-4ED8-B2AC-248D506331DB}" srcOrd="2" destOrd="0" parTransId="{74BD856F-6E4D-4707-91AF-D2AA01AC79B6}" sibTransId="{198595EA-2A2B-461E-9E9E-F3585E16BD63}"/>
    <dgm:cxn modelId="{CE68FA84-A8BE-4D1B-A0FD-3A078DD2D25A}" type="presOf" srcId="{E2F9A53A-F952-4C44-9127-1F947138B0B8}" destId="{3A4E7A34-3AC8-49FE-BAF9-9AA00C520B2B}" srcOrd="0" destOrd="0" presId="urn:microsoft.com/office/officeart/2008/layout/SquareAccentList"/>
    <dgm:cxn modelId="{81A00E6F-2754-4259-9802-B70DF4991F03}" type="presOf" srcId="{1C7ABD15-DB32-4DBF-8A12-022E2E70F404}" destId="{40CA8681-3C4B-4ED7-94C7-EE864438844B}" srcOrd="0" destOrd="0" presId="urn:microsoft.com/office/officeart/2008/layout/SquareAccentList"/>
    <dgm:cxn modelId="{4B1ACFD7-3859-4BEC-A2BD-2351F9ABD44A}" type="presOf" srcId="{3B094A03-6AA9-433B-B52C-57CFFDD2DE46}" destId="{F3BE0C81-467F-4274-9E93-3D55772FE39E}" srcOrd="0" destOrd="0" presId="urn:microsoft.com/office/officeart/2008/layout/SquareAccentList"/>
    <dgm:cxn modelId="{FC7F09BB-B765-45C6-952B-3F67B294C79E}" srcId="{F9AE7F50-3C33-4FB4-9749-E15EBEF54267}" destId="{E2F9A53A-F952-4C44-9127-1F947138B0B8}" srcOrd="0" destOrd="0" parTransId="{46823F3D-53BC-4FA9-9B38-066590927F65}" sibTransId="{E4A7027F-F52C-4514-B479-32BBD33064FA}"/>
    <dgm:cxn modelId="{5F8B6A99-4771-4113-9218-752F51034177}" srcId="{E3E4AFEF-8DE1-48B7-8CC0-28BDFF70A716}" destId="{F9AE7F50-3C33-4FB4-9749-E15EBEF54267}" srcOrd="0" destOrd="0" parTransId="{D39A458C-0DF9-4E3F-A971-A78600947430}" sibTransId="{3A12BE39-44AF-4366-8E57-B0E667392EE4}"/>
    <dgm:cxn modelId="{3BADB910-D4B4-4A53-8CF6-AFD14C3135C2}" type="presOf" srcId="{F9AE7F50-3C33-4FB4-9749-E15EBEF54267}" destId="{C16E2F21-C45F-4257-9451-52A046986528}" srcOrd="0" destOrd="0" presId="urn:microsoft.com/office/officeart/2008/layout/SquareAccentList"/>
    <dgm:cxn modelId="{A4F9F069-95CE-4DE0-8485-6A6D045B65DF}" srcId="{F9AE7F50-3C33-4FB4-9749-E15EBEF54267}" destId="{992BE4A9-220F-4445-94AA-02144E1D8B0A}" srcOrd="4" destOrd="0" parTransId="{37E4A1B2-3ED1-4B83-823D-0C9E137C420D}" sibTransId="{9470BC03-7306-48BB-B441-491B5F10A12D}"/>
    <dgm:cxn modelId="{18EEBC25-1374-43AA-961A-A875FBE152EC}" type="presParOf" srcId="{E8D495A3-4185-4FE6-A049-2DDD8951FBFD}" destId="{9CADF112-9D74-49F6-BA98-D4DCF24F49C3}" srcOrd="0" destOrd="0" presId="urn:microsoft.com/office/officeart/2008/layout/SquareAccentList"/>
    <dgm:cxn modelId="{10797327-11C1-4F6D-8D4F-762F974F0447}" type="presParOf" srcId="{9CADF112-9D74-49F6-BA98-D4DCF24F49C3}" destId="{813E1D99-31A2-4F27-9347-5646071925CF}" srcOrd="0" destOrd="0" presId="urn:microsoft.com/office/officeart/2008/layout/SquareAccentList"/>
    <dgm:cxn modelId="{3E553C5C-7787-495E-98F4-029E2129B419}" type="presParOf" srcId="{813E1D99-31A2-4F27-9347-5646071925CF}" destId="{A770ECAF-FA02-4585-9D3D-2237A37DDFEF}" srcOrd="0" destOrd="0" presId="urn:microsoft.com/office/officeart/2008/layout/SquareAccentList"/>
    <dgm:cxn modelId="{AB729F5F-D027-44BA-985D-BE63B333104C}" type="presParOf" srcId="{813E1D99-31A2-4F27-9347-5646071925CF}" destId="{AB83206C-ECC7-4634-ACC9-CFBFA623DC13}" srcOrd="1" destOrd="0" presId="urn:microsoft.com/office/officeart/2008/layout/SquareAccentList"/>
    <dgm:cxn modelId="{2B14F407-2D56-4474-B632-4A4B540F4FAD}" type="presParOf" srcId="{813E1D99-31A2-4F27-9347-5646071925CF}" destId="{C16E2F21-C45F-4257-9451-52A046986528}" srcOrd="2" destOrd="0" presId="urn:microsoft.com/office/officeart/2008/layout/SquareAccentList"/>
    <dgm:cxn modelId="{01299143-0E8E-4AFF-8927-0B2B68E7C3C5}" type="presParOf" srcId="{9CADF112-9D74-49F6-BA98-D4DCF24F49C3}" destId="{0F2FFCA4-96A0-409B-890A-5AA5174A8210}" srcOrd="1" destOrd="0" presId="urn:microsoft.com/office/officeart/2008/layout/SquareAccentList"/>
    <dgm:cxn modelId="{31FC7208-A2D7-4CED-A4E6-F01AE35520D0}" type="presParOf" srcId="{0F2FFCA4-96A0-409B-890A-5AA5174A8210}" destId="{65304D6C-3686-4544-A1C8-B1E52F5ED493}" srcOrd="0" destOrd="0" presId="urn:microsoft.com/office/officeart/2008/layout/SquareAccentList"/>
    <dgm:cxn modelId="{A4610E4A-4A42-4901-B60C-A40DC4D35CA2}" type="presParOf" srcId="{65304D6C-3686-4544-A1C8-B1E52F5ED493}" destId="{F1C9F7FC-50D2-48DA-9F2B-5C4BCF7830CC}" srcOrd="0" destOrd="0" presId="urn:microsoft.com/office/officeart/2008/layout/SquareAccentList"/>
    <dgm:cxn modelId="{5D6E80B6-5F5D-446A-A99A-92BC0BE000D1}" type="presParOf" srcId="{65304D6C-3686-4544-A1C8-B1E52F5ED493}" destId="{3A4E7A34-3AC8-49FE-BAF9-9AA00C520B2B}" srcOrd="1" destOrd="0" presId="urn:microsoft.com/office/officeart/2008/layout/SquareAccentList"/>
    <dgm:cxn modelId="{6C40C128-6B75-4E5C-BD7A-69119B8E2527}" type="presParOf" srcId="{0F2FFCA4-96A0-409B-890A-5AA5174A8210}" destId="{C094F4A8-246E-4BE6-8204-6115364B7B8D}" srcOrd="1" destOrd="0" presId="urn:microsoft.com/office/officeart/2008/layout/SquareAccentList"/>
    <dgm:cxn modelId="{715A4BE4-F791-4608-AB23-0705AF73D703}" type="presParOf" srcId="{C094F4A8-246E-4BE6-8204-6115364B7B8D}" destId="{2155EEE7-426B-4CD3-98D9-6385AE611264}" srcOrd="0" destOrd="0" presId="urn:microsoft.com/office/officeart/2008/layout/SquareAccentList"/>
    <dgm:cxn modelId="{F476A443-FE89-414B-9014-5EB9215C6F4F}" type="presParOf" srcId="{C094F4A8-246E-4BE6-8204-6115364B7B8D}" destId="{9344569B-0222-40A4-83B5-F8FAD6EBC446}" srcOrd="1" destOrd="0" presId="urn:microsoft.com/office/officeart/2008/layout/SquareAccentList"/>
    <dgm:cxn modelId="{F287A7F4-74A3-40D5-9BA9-04C03E1E9806}" type="presParOf" srcId="{0F2FFCA4-96A0-409B-890A-5AA5174A8210}" destId="{0EAD26AE-29B3-4488-A2F9-A280776ECF59}" srcOrd="2" destOrd="0" presId="urn:microsoft.com/office/officeart/2008/layout/SquareAccentList"/>
    <dgm:cxn modelId="{8E0FA450-7AEA-40C2-A99D-8ACE5A9E98D5}" type="presParOf" srcId="{0EAD26AE-29B3-4488-A2F9-A280776ECF59}" destId="{FC15E19E-FFAB-4333-9A6B-6B9422567CC1}" srcOrd="0" destOrd="0" presId="urn:microsoft.com/office/officeart/2008/layout/SquareAccentList"/>
    <dgm:cxn modelId="{160623CC-CEA6-4171-8688-8E287928AFA8}" type="presParOf" srcId="{0EAD26AE-29B3-4488-A2F9-A280776ECF59}" destId="{67A8CFB6-0112-46A4-8056-018CB0F1AD88}" srcOrd="1" destOrd="0" presId="urn:microsoft.com/office/officeart/2008/layout/SquareAccentList"/>
    <dgm:cxn modelId="{378E81A9-4E5C-4F7F-892F-7556320BD2F4}" type="presParOf" srcId="{0F2FFCA4-96A0-409B-890A-5AA5174A8210}" destId="{C81C8C05-D071-425C-AAA5-348FF16A0E12}" srcOrd="3" destOrd="0" presId="urn:microsoft.com/office/officeart/2008/layout/SquareAccentList"/>
    <dgm:cxn modelId="{94FCBB1C-043D-4E00-BC5A-E18F37DCA427}" type="presParOf" srcId="{C81C8C05-D071-425C-AAA5-348FF16A0E12}" destId="{DC48E629-5018-4E9D-A2C8-8834721EBE76}" srcOrd="0" destOrd="0" presId="urn:microsoft.com/office/officeart/2008/layout/SquareAccentList"/>
    <dgm:cxn modelId="{AAE0CB90-9FE7-4F5A-8464-C9C9FF1B899F}" type="presParOf" srcId="{C81C8C05-D071-425C-AAA5-348FF16A0E12}" destId="{F3BE0C81-467F-4274-9E93-3D55772FE39E}" srcOrd="1" destOrd="0" presId="urn:microsoft.com/office/officeart/2008/layout/SquareAccentList"/>
    <dgm:cxn modelId="{2EE25E30-C01C-4C16-855D-94DD99077BCE}" type="presParOf" srcId="{0F2FFCA4-96A0-409B-890A-5AA5174A8210}" destId="{5148B2E5-789E-468C-841E-E15481317FD2}" srcOrd="4" destOrd="0" presId="urn:microsoft.com/office/officeart/2008/layout/SquareAccentList"/>
    <dgm:cxn modelId="{F48FA7C1-F0C3-4F98-8DE6-2E492A72B24A}" type="presParOf" srcId="{5148B2E5-789E-468C-841E-E15481317FD2}" destId="{A9B884D5-2C24-4A66-8915-C38610566174}" srcOrd="0" destOrd="0" presId="urn:microsoft.com/office/officeart/2008/layout/SquareAccentList"/>
    <dgm:cxn modelId="{CDA90F5A-9E05-4049-8A55-CF1D4E0EC2E6}" type="presParOf" srcId="{5148B2E5-789E-468C-841E-E15481317FD2}" destId="{8E9ADC9C-3AD3-4809-A4DD-C5912137CEAA}" srcOrd="1" destOrd="0" presId="urn:microsoft.com/office/officeart/2008/layout/SquareAccentList"/>
    <dgm:cxn modelId="{483FA9F0-37E5-42A2-93F5-E45C225BC2C1}" type="presParOf" srcId="{0F2FFCA4-96A0-409B-890A-5AA5174A8210}" destId="{9F1DDB3C-4167-4CB5-9DA3-0B27A71908CF}" srcOrd="5" destOrd="0" presId="urn:microsoft.com/office/officeart/2008/layout/SquareAccentList"/>
    <dgm:cxn modelId="{004D3683-A547-4843-BEDA-D9DFE99184C8}" type="presParOf" srcId="{9F1DDB3C-4167-4CB5-9DA3-0B27A71908CF}" destId="{B2D47D2E-8006-4E43-9EE3-F7E37BD9DF88}" srcOrd="0" destOrd="0" presId="urn:microsoft.com/office/officeart/2008/layout/SquareAccentList"/>
    <dgm:cxn modelId="{104E970A-8FDF-4E9E-BF06-EDCB02962A54}" type="presParOf" srcId="{9F1DDB3C-4167-4CB5-9DA3-0B27A71908CF}" destId="{40CA8681-3C4B-4ED7-94C7-EE864438844B}" srcOrd="1" destOrd="0" presId="urn:microsoft.com/office/officeart/2008/layout/SquareAccentList"/>
    <dgm:cxn modelId="{D483C472-E24E-4C6D-B415-E319A0418E56}" type="presParOf" srcId="{0F2FFCA4-96A0-409B-890A-5AA5174A8210}" destId="{E4CEC580-FB22-4CB7-BE84-0A44911AAEFB}" srcOrd="6" destOrd="0" presId="urn:microsoft.com/office/officeart/2008/layout/SquareAccentList"/>
    <dgm:cxn modelId="{8F688FC4-81F7-4573-BFE2-AE64C3F67862}" type="presParOf" srcId="{E4CEC580-FB22-4CB7-BE84-0A44911AAEFB}" destId="{67D60865-BEE8-47B8-A75B-E2492F38BD05}" srcOrd="0" destOrd="0" presId="urn:microsoft.com/office/officeart/2008/layout/SquareAccentList"/>
    <dgm:cxn modelId="{3A4E6C9D-68AD-4FC3-B75B-9DED04A94991}" type="presParOf" srcId="{E4CEC580-FB22-4CB7-BE84-0A44911AAEFB}" destId="{3611A0FD-CE84-415C-9D98-D8AE33713BE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45926D-437D-4954-BD8C-99D1DCFB33A8}" type="doc">
      <dgm:prSet loTypeId="urn:microsoft.com/office/officeart/2005/8/layout/radial4" loCatId="relationship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DEB4C948-F7E1-4FF1-B3F7-F811E0E212C0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Причины введения политики «военного коммунизма»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1051708D-6484-4B42-B5E5-B9B187598810}" type="parTrans" cxnId="{9CDC6FB1-2570-4926-A6B8-87E710531FDB}">
      <dgm:prSet/>
      <dgm:spPr/>
      <dgm:t>
        <a:bodyPr/>
        <a:lstStyle/>
        <a:p>
          <a:endParaRPr lang="ru-RU"/>
        </a:p>
      </dgm:t>
    </dgm:pt>
    <dgm:pt modelId="{A3CF98AE-17A7-4B4D-AF3E-D5D03461F823}" type="sibTrans" cxnId="{9CDC6FB1-2570-4926-A6B8-87E710531FDB}">
      <dgm:prSet/>
      <dgm:spPr/>
      <dgm:t>
        <a:bodyPr/>
        <a:lstStyle/>
        <a:p>
          <a:endParaRPr lang="ru-RU"/>
        </a:p>
      </dgm:t>
    </dgm:pt>
    <dgm:pt modelId="{02420523-ED7F-4996-B58B-065497BCCF75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Военная интервенция иностранных государств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8CA5BB71-2863-4AC4-B7EC-078DB5395336}" type="parTrans" cxnId="{899DD45F-868A-44D5-A06A-BEC12970D239}">
      <dgm:prSet/>
      <dgm:spPr/>
      <dgm:t>
        <a:bodyPr/>
        <a:lstStyle/>
        <a:p>
          <a:endParaRPr lang="ru-RU"/>
        </a:p>
      </dgm:t>
    </dgm:pt>
    <dgm:pt modelId="{92847F28-8938-4493-B99E-E77B2B078228}" type="sibTrans" cxnId="{899DD45F-868A-44D5-A06A-BEC12970D239}">
      <dgm:prSet/>
      <dgm:spPr/>
      <dgm:t>
        <a:bodyPr/>
        <a:lstStyle/>
        <a:p>
          <a:endParaRPr lang="ru-RU"/>
        </a:p>
      </dgm:t>
    </dgm:pt>
    <dgm:pt modelId="{561418FD-D096-4B5B-B9E9-A09D37F722B1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Необходимость мобилизации сил и ресурсов на защиту страны, сохранение завоеваний Октябрьской революции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8F28B158-A0B9-46D8-8292-E7A9552E9352}" type="parTrans" cxnId="{1CBE5E15-7D65-433A-8F05-E21F030A1079}">
      <dgm:prSet/>
      <dgm:spPr/>
      <dgm:t>
        <a:bodyPr/>
        <a:lstStyle/>
        <a:p>
          <a:endParaRPr lang="ru-RU"/>
        </a:p>
      </dgm:t>
    </dgm:pt>
    <dgm:pt modelId="{424AE5FF-1B56-41AC-92AB-4259419EB826}" type="sibTrans" cxnId="{1CBE5E15-7D65-433A-8F05-E21F030A1079}">
      <dgm:prSet/>
      <dgm:spPr/>
      <dgm:t>
        <a:bodyPr/>
        <a:lstStyle/>
        <a:p>
          <a:endParaRPr lang="ru-RU"/>
        </a:p>
      </dgm:t>
    </dgm:pt>
    <dgm:pt modelId="{F58A5640-F1ED-41F4-87BF-352C0E458CC7}" type="pres">
      <dgm:prSet presAssocID="{5C45926D-437D-4954-BD8C-99D1DCFB33A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0C17D0-EAC9-4612-944B-0144409A8049}" type="pres">
      <dgm:prSet presAssocID="{DEB4C948-F7E1-4FF1-B3F7-F811E0E212C0}" presName="centerShape" presStyleLbl="node0" presStyleIdx="0" presStyleCnt="1"/>
      <dgm:spPr/>
      <dgm:t>
        <a:bodyPr/>
        <a:lstStyle/>
        <a:p>
          <a:endParaRPr lang="ru-RU"/>
        </a:p>
      </dgm:t>
    </dgm:pt>
    <dgm:pt modelId="{8361E1C0-07B5-4AC1-A7E8-31FEEC892FD3}" type="pres">
      <dgm:prSet presAssocID="{8CA5BB71-2863-4AC4-B7EC-078DB5395336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DED9AB25-2F70-47FD-81D0-2D4B93FFF590}" type="pres">
      <dgm:prSet presAssocID="{02420523-ED7F-4996-B58B-065497BCCF7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EA568-5178-4782-8ADB-4692288D7302}" type="pres">
      <dgm:prSet presAssocID="{8F28B158-A0B9-46D8-8292-E7A9552E9352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787E999D-F2A4-42A7-8BDC-4AEF1CAD1C7C}" type="pres">
      <dgm:prSet presAssocID="{561418FD-D096-4B5B-B9E9-A09D37F722B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997322-4BBC-40B1-94F4-1037BE682BCB}" type="presOf" srcId="{5C45926D-437D-4954-BD8C-99D1DCFB33A8}" destId="{F58A5640-F1ED-41F4-87BF-352C0E458CC7}" srcOrd="0" destOrd="0" presId="urn:microsoft.com/office/officeart/2005/8/layout/radial4"/>
    <dgm:cxn modelId="{9CDC6FB1-2570-4926-A6B8-87E710531FDB}" srcId="{5C45926D-437D-4954-BD8C-99D1DCFB33A8}" destId="{DEB4C948-F7E1-4FF1-B3F7-F811E0E212C0}" srcOrd="0" destOrd="0" parTransId="{1051708D-6484-4B42-B5E5-B9B187598810}" sibTransId="{A3CF98AE-17A7-4B4D-AF3E-D5D03461F823}"/>
    <dgm:cxn modelId="{1529EFA6-5369-4BC7-9031-3A7BF77AF7FE}" type="presOf" srcId="{8F28B158-A0B9-46D8-8292-E7A9552E9352}" destId="{DFAEA568-5178-4782-8ADB-4692288D7302}" srcOrd="0" destOrd="0" presId="urn:microsoft.com/office/officeart/2005/8/layout/radial4"/>
    <dgm:cxn modelId="{DAF42644-B806-46A8-A46A-F09E95087892}" type="presOf" srcId="{02420523-ED7F-4996-B58B-065497BCCF75}" destId="{DED9AB25-2F70-47FD-81D0-2D4B93FFF590}" srcOrd="0" destOrd="0" presId="urn:microsoft.com/office/officeart/2005/8/layout/radial4"/>
    <dgm:cxn modelId="{899DD45F-868A-44D5-A06A-BEC12970D239}" srcId="{DEB4C948-F7E1-4FF1-B3F7-F811E0E212C0}" destId="{02420523-ED7F-4996-B58B-065497BCCF75}" srcOrd="0" destOrd="0" parTransId="{8CA5BB71-2863-4AC4-B7EC-078DB5395336}" sibTransId="{92847F28-8938-4493-B99E-E77B2B078228}"/>
    <dgm:cxn modelId="{BF7B8C73-F72A-478A-AD64-885B288E7606}" type="presOf" srcId="{8CA5BB71-2863-4AC4-B7EC-078DB5395336}" destId="{8361E1C0-07B5-4AC1-A7E8-31FEEC892FD3}" srcOrd="0" destOrd="0" presId="urn:microsoft.com/office/officeart/2005/8/layout/radial4"/>
    <dgm:cxn modelId="{1CBE5E15-7D65-433A-8F05-E21F030A1079}" srcId="{DEB4C948-F7E1-4FF1-B3F7-F811E0E212C0}" destId="{561418FD-D096-4B5B-B9E9-A09D37F722B1}" srcOrd="1" destOrd="0" parTransId="{8F28B158-A0B9-46D8-8292-E7A9552E9352}" sibTransId="{424AE5FF-1B56-41AC-92AB-4259419EB826}"/>
    <dgm:cxn modelId="{7043F1BC-5D25-45B4-8EEB-D4A4C9DB36E6}" type="presOf" srcId="{DEB4C948-F7E1-4FF1-B3F7-F811E0E212C0}" destId="{F40C17D0-EAC9-4612-944B-0144409A8049}" srcOrd="0" destOrd="0" presId="urn:microsoft.com/office/officeart/2005/8/layout/radial4"/>
    <dgm:cxn modelId="{EB4F0ADA-89AF-4B3A-A924-5628176898A9}" type="presOf" srcId="{561418FD-D096-4B5B-B9E9-A09D37F722B1}" destId="{787E999D-F2A4-42A7-8BDC-4AEF1CAD1C7C}" srcOrd="0" destOrd="0" presId="urn:microsoft.com/office/officeart/2005/8/layout/radial4"/>
    <dgm:cxn modelId="{BDDD80F7-0FBD-46ED-A7FC-9DE4E2BACB3F}" type="presParOf" srcId="{F58A5640-F1ED-41F4-87BF-352C0E458CC7}" destId="{F40C17D0-EAC9-4612-944B-0144409A8049}" srcOrd="0" destOrd="0" presId="urn:microsoft.com/office/officeart/2005/8/layout/radial4"/>
    <dgm:cxn modelId="{E92081B6-53D2-4EC3-9E86-49951181D882}" type="presParOf" srcId="{F58A5640-F1ED-41F4-87BF-352C0E458CC7}" destId="{8361E1C0-07B5-4AC1-A7E8-31FEEC892FD3}" srcOrd="1" destOrd="0" presId="urn:microsoft.com/office/officeart/2005/8/layout/radial4"/>
    <dgm:cxn modelId="{CF8CC34F-1A7E-424A-B3B2-4A00085E2DC8}" type="presParOf" srcId="{F58A5640-F1ED-41F4-87BF-352C0E458CC7}" destId="{DED9AB25-2F70-47FD-81D0-2D4B93FFF590}" srcOrd="2" destOrd="0" presId="urn:microsoft.com/office/officeart/2005/8/layout/radial4"/>
    <dgm:cxn modelId="{9944A2E8-73BE-4DF9-B078-286AD0966D31}" type="presParOf" srcId="{F58A5640-F1ED-41F4-87BF-352C0E458CC7}" destId="{DFAEA568-5178-4782-8ADB-4692288D7302}" srcOrd="3" destOrd="0" presId="urn:microsoft.com/office/officeart/2005/8/layout/radial4"/>
    <dgm:cxn modelId="{C7DE49A2-D367-45EC-B5C3-F6C71982D3D1}" type="presParOf" srcId="{F58A5640-F1ED-41F4-87BF-352C0E458CC7}" destId="{787E999D-F2A4-42A7-8BDC-4AEF1CAD1C7C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205075-A4F0-4024-B040-612725AC8A99}" type="doc">
      <dgm:prSet loTypeId="urn:microsoft.com/office/officeart/2005/8/layout/matrix1" loCatId="matrix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9325D43-D817-49CF-9B26-B0BBC5C79369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Особенности проведения политики «военного коммунизма» в Беларуси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551049-91B9-4711-AEBC-091BECAC81CF}" type="parTrans" cxnId="{35161B4A-30E5-4010-94AB-CE60D3C377E2}">
      <dgm:prSet/>
      <dgm:spPr/>
      <dgm:t>
        <a:bodyPr/>
        <a:lstStyle/>
        <a:p>
          <a:endParaRPr lang="ru-RU"/>
        </a:p>
      </dgm:t>
    </dgm:pt>
    <dgm:pt modelId="{B5BA9C87-A4AD-4FCA-AD28-27910E862EE6}" type="sibTrans" cxnId="{35161B4A-30E5-4010-94AB-CE60D3C377E2}">
      <dgm:prSet/>
      <dgm:spPr/>
      <dgm:t>
        <a:bodyPr/>
        <a:lstStyle/>
        <a:p>
          <a:endParaRPr lang="ru-RU"/>
        </a:p>
      </dgm:t>
    </dgm:pt>
    <dgm:pt modelId="{11A9328C-695E-4A73-A570-E7E0012A9AC5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Проводилась на той части территории Беларуси, где функционировали органы советской власти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B26F2-4B34-45F2-8474-FBAE1E807518}" type="parTrans" cxnId="{53F3F9A1-0EB5-4365-8DA9-C73BEAE89372}">
      <dgm:prSet/>
      <dgm:spPr/>
      <dgm:t>
        <a:bodyPr/>
        <a:lstStyle/>
        <a:p>
          <a:endParaRPr lang="ru-RU"/>
        </a:p>
      </dgm:t>
    </dgm:pt>
    <dgm:pt modelId="{9ADAE9F5-110A-4F06-A6DF-1D283B86FB4B}" type="sibTrans" cxnId="{53F3F9A1-0EB5-4365-8DA9-C73BEAE89372}">
      <dgm:prSet/>
      <dgm:spPr/>
      <dgm:t>
        <a:bodyPr/>
        <a:lstStyle/>
        <a:p>
          <a:endParaRPr lang="ru-RU"/>
        </a:p>
      </dgm:t>
    </dgm:pt>
    <dgm:pt modelId="{2DC050AD-662E-4C05-B7B7-0D7B5C81264D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Положения политики не действовали на территории, оккупированной интервентами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3C2058-A534-46AD-B723-FFFCAF8FE5CA}" type="parTrans" cxnId="{16BCDC96-F9E4-433F-B5B7-F8747618FE6D}">
      <dgm:prSet/>
      <dgm:spPr/>
      <dgm:t>
        <a:bodyPr/>
        <a:lstStyle/>
        <a:p>
          <a:endParaRPr lang="ru-RU"/>
        </a:p>
      </dgm:t>
    </dgm:pt>
    <dgm:pt modelId="{441A20FA-ECE6-4308-BC0E-25F26CB572D5}" type="sibTrans" cxnId="{16BCDC96-F9E4-433F-B5B7-F8747618FE6D}">
      <dgm:prSet/>
      <dgm:spPr/>
      <dgm:t>
        <a:bodyPr/>
        <a:lstStyle/>
        <a:p>
          <a:endParaRPr lang="ru-RU"/>
        </a:p>
      </dgm:t>
    </dgm:pt>
    <dgm:pt modelId="{40E9EA7A-3B60-4713-8500-9AFDEBE56B39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Проводилась местными партийными и советскими органами довольно осторожно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1DD074-3151-49B4-9698-DA239DA19752}" type="parTrans" cxnId="{C2523A58-7595-4AC6-A545-9D9BA1F8AC80}">
      <dgm:prSet/>
      <dgm:spPr/>
      <dgm:t>
        <a:bodyPr/>
        <a:lstStyle/>
        <a:p>
          <a:endParaRPr lang="ru-RU"/>
        </a:p>
      </dgm:t>
    </dgm:pt>
    <dgm:pt modelId="{B92ACF36-818C-46C2-8373-CF3FE2F743FA}" type="sibTrans" cxnId="{C2523A58-7595-4AC6-A545-9D9BA1F8AC80}">
      <dgm:prSet/>
      <dgm:spPr/>
      <dgm:t>
        <a:bodyPr/>
        <a:lstStyle/>
        <a:p>
          <a:endParaRPr lang="ru-RU"/>
        </a:p>
      </dgm:t>
    </dgm:pt>
    <dgm:pt modelId="{0833AB30-DE48-4BF2-AB1A-A7BD2499035F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проведении политики в полном объёме возникало недовольство жителей белорусской деревни, приводившее к антисоветским выступлениям крестьян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2F258E-98E9-4676-BD3A-D7E37DE8F2C6}" type="parTrans" cxnId="{3847664C-65B7-45D9-8595-BFA20F1006CD}">
      <dgm:prSet/>
      <dgm:spPr/>
      <dgm:t>
        <a:bodyPr/>
        <a:lstStyle/>
        <a:p>
          <a:endParaRPr lang="ru-RU"/>
        </a:p>
      </dgm:t>
    </dgm:pt>
    <dgm:pt modelId="{DC263C22-E967-4951-AB84-4A84F8DBEC38}" type="sibTrans" cxnId="{3847664C-65B7-45D9-8595-BFA20F1006CD}">
      <dgm:prSet/>
      <dgm:spPr/>
      <dgm:t>
        <a:bodyPr/>
        <a:lstStyle/>
        <a:p>
          <a:endParaRPr lang="ru-RU"/>
        </a:p>
      </dgm:t>
    </dgm:pt>
    <dgm:pt modelId="{FF8CDF12-0456-4B92-B6C7-FAB5ACAC36EB}" type="pres">
      <dgm:prSet presAssocID="{61205075-A4F0-4024-B040-612725AC8A9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7ACF7B-3DA1-4C00-A0B6-9B3DA2AE769C}" type="pres">
      <dgm:prSet presAssocID="{61205075-A4F0-4024-B040-612725AC8A99}" presName="matrix" presStyleCnt="0"/>
      <dgm:spPr/>
    </dgm:pt>
    <dgm:pt modelId="{733734B8-69BF-4AB7-9CEF-EB8E0A4EB650}" type="pres">
      <dgm:prSet presAssocID="{61205075-A4F0-4024-B040-612725AC8A99}" presName="tile1" presStyleLbl="node1" presStyleIdx="0" presStyleCnt="4"/>
      <dgm:spPr/>
      <dgm:t>
        <a:bodyPr/>
        <a:lstStyle/>
        <a:p>
          <a:endParaRPr lang="ru-RU"/>
        </a:p>
      </dgm:t>
    </dgm:pt>
    <dgm:pt modelId="{03BC02B6-481F-435A-A024-C995CD50B88C}" type="pres">
      <dgm:prSet presAssocID="{61205075-A4F0-4024-B040-612725AC8A9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BC80C-3FE9-48D2-B51C-4CD2F69F46C8}" type="pres">
      <dgm:prSet presAssocID="{61205075-A4F0-4024-B040-612725AC8A99}" presName="tile2" presStyleLbl="node1" presStyleIdx="1" presStyleCnt="4"/>
      <dgm:spPr/>
      <dgm:t>
        <a:bodyPr/>
        <a:lstStyle/>
        <a:p>
          <a:endParaRPr lang="ru-RU"/>
        </a:p>
      </dgm:t>
    </dgm:pt>
    <dgm:pt modelId="{3EF98741-95B0-4D9A-B0C3-729570FE7754}" type="pres">
      <dgm:prSet presAssocID="{61205075-A4F0-4024-B040-612725AC8A9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BB752-D982-4461-AD3D-9FA4575E170E}" type="pres">
      <dgm:prSet presAssocID="{61205075-A4F0-4024-B040-612725AC8A99}" presName="tile3" presStyleLbl="node1" presStyleIdx="2" presStyleCnt="4"/>
      <dgm:spPr/>
      <dgm:t>
        <a:bodyPr/>
        <a:lstStyle/>
        <a:p>
          <a:endParaRPr lang="ru-RU"/>
        </a:p>
      </dgm:t>
    </dgm:pt>
    <dgm:pt modelId="{D37E3D18-8C52-475F-BC15-669667415998}" type="pres">
      <dgm:prSet presAssocID="{61205075-A4F0-4024-B040-612725AC8A9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9FEE7-B600-4523-ADF6-1C8602B97884}" type="pres">
      <dgm:prSet presAssocID="{61205075-A4F0-4024-B040-612725AC8A99}" presName="tile4" presStyleLbl="node1" presStyleIdx="3" presStyleCnt="4"/>
      <dgm:spPr/>
      <dgm:t>
        <a:bodyPr/>
        <a:lstStyle/>
        <a:p>
          <a:endParaRPr lang="ru-RU"/>
        </a:p>
      </dgm:t>
    </dgm:pt>
    <dgm:pt modelId="{669ED3CA-8EC7-4835-893D-26192D94A2C6}" type="pres">
      <dgm:prSet presAssocID="{61205075-A4F0-4024-B040-612725AC8A9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F6801-3CF9-4F8A-AEBA-FBB88A891CBE}" type="pres">
      <dgm:prSet presAssocID="{61205075-A4F0-4024-B040-612725AC8A99}" presName="centerTile" presStyleLbl="fgShp" presStyleIdx="0" presStyleCnt="1" custScaleX="18899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847664C-65B7-45D9-8595-BFA20F1006CD}" srcId="{E9325D43-D817-49CF-9B26-B0BBC5C79369}" destId="{0833AB30-DE48-4BF2-AB1A-A7BD2499035F}" srcOrd="3" destOrd="0" parTransId="{D12F258E-98E9-4676-BD3A-D7E37DE8F2C6}" sibTransId="{DC263C22-E967-4951-AB84-4A84F8DBEC38}"/>
    <dgm:cxn modelId="{03EC6DD2-82C8-46EC-9CE8-8F5C5FF17C2C}" type="presOf" srcId="{11A9328C-695E-4A73-A570-E7E0012A9AC5}" destId="{733734B8-69BF-4AB7-9CEF-EB8E0A4EB650}" srcOrd="0" destOrd="0" presId="urn:microsoft.com/office/officeart/2005/8/layout/matrix1"/>
    <dgm:cxn modelId="{56159F1E-55AB-4B7D-98CE-CB99DC97A7AC}" type="presOf" srcId="{11A9328C-695E-4A73-A570-E7E0012A9AC5}" destId="{03BC02B6-481F-435A-A024-C995CD50B88C}" srcOrd="1" destOrd="0" presId="urn:microsoft.com/office/officeart/2005/8/layout/matrix1"/>
    <dgm:cxn modelId="{E777211F-1E19-4484-86EC-4CFC590E2650}" type="presOf" srcId="{40E9EA7A-3B60-4713-8500-9AFDEBE56B39}" destId="{9F0BB752-D982-4461-AD3D-9FA4575E170E}" srcOrd="0" destOrd="0" presId="urn:microsoft.com/office/officeart/2005/8/layout/matrix1"/>
    <dgm:cxn modelId="{DCC7AC4A-4653-4CF6-9FB6-3C1CD2F50288}" type="presOf" srcId="{2DC050AD-662E-4C05-B7B7-0D7B5C81264D}" destId="{3EF98741-95B0-4D9A-B0C3-729570FE7754}" srcOrd="1" destOrd="0" presId="urn:microsoft.com/office/officeart/2005/8/layout/matrix1"/>
    <dgm:cxn modelId="{B3834775-8A4B-4E6D-9871-0EAF5F85133C}" type="presOf" srcId="{40E9EA7A-3B60-4713-8500-9AFDEBE56B39}" destId="{D37E3D18-8C52-475F-BC15-669667415998}" srcOrd="1" destOrd="0" presId="urn:microsoft.com/office/officeart/2005/8/layout/matrix1"/>
    <dgm:cxn modelId="{53F3F9A1-0EB5-4365-8DA9-C73BEAE89372}" srcId="{E9325D43-D817-49CF-9B26-B0BBC5C79369}" destId="{11A9328C-695E-4A73-A570-E7E0012A9AC5}" srcOrd="0" destOrd="0" parTransId="{212B26F2-4B34-45F2-8474-FBAE1E807518}" sibTransId="{9ADAE9F5-110A-4F06-A6DF-1D283B86FB4B}"/>
    <dgm:cxn modelId="{BCB18834-294F-491C-9062-04021593CFD0}" type="presOf" srcId="{0833AB30-DE48-4BF2-AB1A-A7BD2499035F}" destId="{669ED3CA-8EC7-4835-893D-26192D94A2C6}" srcOrd="1" destOrd="0" presId="urn:microsoft.com/office/officeart/2005/8/layout/matrix1"/>
    <dgm:cxn modelId="{1818B386-23B9-45A4-BC6A-F9E1EB48F5CE}" type="presOf" srcId="{E9325D43-D817-49CF-9B26-B0BBC5C79369}" destId="{66FF6801-3CF9-4F8A-AEBA-FBB88A891CBE}" srcOrd="0" destOrd="0" presId="urn:microsoft.com/office/officeart/2005/8/layout/matrix1"/>
    <dgm:cxn modelId="{35161B4A-30E5-4010-94AB-CE60D3C377E2}" srcId="{61205075-A4F0-4024-B040-612725AC8A99}" destId="{E9325D43-D817-49CF-9B26-B0BBC5C79369}" srcOrd="0" destOrd="0" parTransId="{9D551049-91B9-4711-AEBC-091BECAC81CF}" sibTransId="{B5BA9C87-A4AD-4FCA-AD28-27910E862EE6}"/>
    <dgm:cxn modelId="{16BCDC96-F9E4-433F-B5B7-F8747618FE6D}" srcId="{E9325D43-D817-49CF-9B26-B0BBC5C79369}" destId="{2DC050AD-662E-4C05-B7B7-0D7B5C81264D}" srcOrd="1" destOrd="0" parTransId="{5B3C2058-A534-46AD-B723-FFFCAF8FE5CA}" sibTransId="{441A20FA-ECE6-4308-BC0E-25F26CB572D5}"/>
    <dgm:cxn modelId="{F3DA009F-6328-4C4A-BF3D-ED19CF69F591}" type="presOf" srcId="{61205075-A4F0-4024-B040-612725AC8A99}" destId="{FF8CDF12-0456-4B92-B6C7-FAB5ACAC36EB}" srcOrd="0" destOrd="0" presId="urn:microsoft.com/office/officeart/2005/8/layout/matrix1"/>
    <dgm:cxn modelId="{C2523A58-7595-4AC6-A545-9D9BA1F8AC80}" srcId="{E9325D43-D817-49CF-9B26-B0BBC5C79369}" destId="{40E9EA7A-3B60-4713-8500-9AFDEBE56B39}" srcOrd="2" destOrd="0" parTransId="{011DD074-3151-49B4-9698-DA239DA19752}" sibTransId="{B92ACF36-818C-46C2-8373-CF3FE2F743FA}"/>
    <dgm:cxn modelId="{EA1224EB-5DC3-4108-AD6B-8CBD8C429FF5}" type="presOf" srcId="{0833AB30-DE48-4BF2-AB1A-A7BD2499035F}" destId="{3299FEE7-B600-4523-ADF6-1C8602B97884}" srcOrd="0" destOrd="0" presId="urn:microsoft.com/office/officeart/2005/8/layout/matrix1"/>
    <dgm:cxn modelId="{D6A8C106-E16D-4CA4-B242-03A937377CD4}" type="presOf" srcId="{2DC050AD-662E-4C05-B7B7-0D7B5C81264D}" destId="{32CBC80C-3FE9-48D2-B51C-4CD2F69F46C8}" srcOrd="0" destOrd="0" presId="urn:microsoft.com/office/officeart/2005/8/layout/matrix1"/>
    <dgm:cxn modelId="{D17D0F01-300C-4BE9-931A-7DE6FE3E77B3}" type="presParOf" srcId="{FF8CDF12-0456-4B92-B6C7-FAB5ACAC36EB}" destId="{627ACF7B-3DA1-4C00-A0B6-9B3DA2AE769C}" srcOrd="0" destOrd="0" presId="urn:microsoft.com/office/officeart/2005/8/layout/matrix1"/>
    <dgm:cxn modelId="{2234FC1C-B8EE-45BA-A806-1985C79009EE}" type="presParOf" srcId="{627ACF7B-3DA1-4C00-A0B6-9B3DA2AE769C}" destId="{733734B8-69BF-4AB7-9CEF-EB8E0A4EB650}" srcOrd="0" destOrd="0" presId="urn:microsoft.com/office/officeart/2005/8/layout/matrix1"/>
    <dgm:cxn modelId="{1E13B730-ACEE-4E1C-A316-575E3567372D}" type="presParOf" srcId="{627ACF7B-3DA1-4C00-A0B6-9B3DA2AE769C}" destId="{03BC02B6-481F-435A-A024-C995CD50B88C}" srcOrd="1" destOrd="0" presId="urn:microsoft.com/office/officeart/2005/8/layout/matrix1"/>
    <dgm:cxn modelId="{D876505F-B6B4-4CB4-92DF-D2ED4E8D7F99}" type="presParOf" srcId="{627ACF7B-3DA1-4C00-A0B6-9B3DA2AE769C}" destId="{32CBC80C-3FE9-48D2-B51C-4CD2F69F46C8}" srcOrd="2" destOrd="0" presId="urn:microsoft.com/office/officeart/2005/8/layout/matrix1"/>
    <dgm:cxn modelId="{06934FEF-B960-47B4-A7B3-C8476981AE6E}" type="presParOf" srcId="{627ACF7B-3DA1-4C00-A0B6-9B3DA2AE769C}" destId="{3EF98741-95B0-4D9A-B0C3-729570FE7754}" srcOrd="3" destOrd="0" presId="urn:microsoft.com/office/officeart/2005/8/layout/matrix1"/>
    <dgm:cxn modelId="{841605CD-37F4-4D4C-BA40-48D167792B94}" type="presParOf" srcId="{627ACF7B-3DA1-4C00-A0B6-9B3DA2AE769C}" destId="{9F0BB752-D982-4461-AD3D-9FA4575E170E}" srcOrd="4" destOrd="0" presId="urn:microsoft.com/office/officeart/2005/8/layout/matrix1"/>
    <dgm:cxn modelId="{2144E497-2D7A-4F4C-82AC-AF24C0471ED6}" type="presParOf" srcId="{627ACF7B-3DA1-4C00-A0B6-9B3DA2AE769C}" destId="{D37E3D18-8C52-475F-BC15-669667415998}" srcOrd="5" destOrd="0" presId="urn:microsoft.com/office/officeart/2005/8/layout/matrix1"/>
    <dgm:cxn modelId="{024994FE-F1B5-4E7F-85A7-AB97FE8D449A}" type="presParOf" srcId="{627ACF7B-3DA1-4C00-A0B6-9B3DA2AE769C}" destId="{3299FEE7-B600-4523-ADF6-1C8602B97884}" srcOrd="6" destOrd="0" presId="urn:microsoft.com/office/officeart/2005/8/layout/matrix1"/>
    <dgm:cxn modelId="{9BB33D42-6E83-48F8-B027-22860F9FE840}" type="presParOf" srcId="{627ACF7B-3DA1-4C00-A0B6-9B3DA2AE769C}" destId="{669ED3CA-8EC7-4835-893D-26192D94A2C6}" srcOrd="7" destOrd="0" presId="urn:microsoft.com/office/officeart/2005/8/layout/matrix1"/>
    <dgm:cxn modelId="{AA77C252-8E2B-4469-AE1F-0244C627A03E}" type="presParOf" srcId="{FF8CDF12-0456-4B92-B6C7-FAB5ACAC36EB}" destId="{66FF6801-3CF9-4F8A-AEBA-FBB88A891CB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2E759-745A-425B-90D1-7FE5BF1A2BB9}">
      <dsp:nvSpPr>
        <dsp:cNvPr id="0" name=""/>
        <dsp:cNvSpPr/>
      </dsp:nvSpPr>
      <dsp:spPr>
        <a:xfrm>
          <a:off x="2923" y="1338"/>
          <a:ext cx="7915032" cy="75691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органов советской власти в Беларуси и на Западном фронте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092" y="23507"/>
        <a:ext cx="7870694" cy="712577"/>
      </dsp:txXfrm>
    </dsp:sp>
    <dsp:sp modelId="{BBF95DF7-82DB-4DE6-A48F-8A3127579C37}">
      <dsp:nvSpPr>
        <dsp:cNvPr id="0" name=""/>
        <dsp:cNvSpPr/>
      </dsp:nvSpPr>
      <dsp:spPr>
        <a:xfrm>
          <a:off x="10649" y="925458"/>
          <a:ext cx="3790585" cy="821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Законодательная власть</a:t>
          </a:r>
          <a:endParaRPr lang="ru-RU" sz="2200" kern="1200" dirty="0"/>
        </a:p>
      </dsp:txBody>
      <dsp:txXfrm>
        <a:off x="34698" y="949507"/>
        <a:ext cx="3742487" cy="773011"/>
      </dsp:txXfrm>
    </dsp:sp>
    <dsp:sp modelId="{61875B30-8097-4D2C-9C7F-EDDC3C78AA7C}">
      <dsp:nvSpPr>
        <dsp:cNvPr id="0" name=""/>
        <dsp:cNvSpPr/>
      </dsp:nvSpPr>
      <dsp:spPr>
        <a:xfrm>
          <a:off x="18042" y="1913773"/>
          <a:ext cx="3775800" cy="15862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Областной исполнительный комитет Советов рабочих, солдатских и крестьянских депутатов Западной области и фронта (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Облискомзап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501" y="1960232"/>
        <a:ext cx="3682882" cy="1493307"/>
      </dsp:txXfrm>
    </dsp:sp>
    <dsp:sp modelId="{50EBDBCC-A52A-4127-A8AC-522EBFB06A74}">
      <dsp:nvSpPr>
        <dsp:cNvPr id="0" name=""/>
        <dsp:cNvSpPr/>
      </dsp:nvSpPr>
      <dsp:spPr>
        <a:xfrm>
          <a:off x="2637" y="3668542"/>
          <a:ext cx="3775800" cy="539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Н.Рогозинский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(затем А. Мясников)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438" y="3684343"/>
        <a:ext cx="3744198" cy="507873"/>
      </dsp:txXfrm>
    </dsp:sp>
    <dsp:sp modelId="{2B4AF5C1-5F13-4390-B861-DB8EB1EFA4C5}">
      <dsp:nvSpPr>
        <dsp:cNvPr id="0" name=""/>
        <dsp:cNvSpPr/>
      </dsp:nvSpPr>
      <dsp:spPr>
        <a:xfrm>
          <a:off x="4119644" y="925458"/>
          <a:ext cx="3790585" cy="821109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Исполнительная власть</a:t>
          </a:r>
          <a:endParaRPr lang="ru-RU" sz="2200" kern="1200" dirty="0"/>
        </a:p>
      </dsp:txBody>
      <dsp:txXfrm>
        <a:off x="4143693" y="949507"/>
        <a:ext cx="3742487" cy="773011"/>
      </dsp:txXfrm>
    </dsp:sp>
    <dsp:sp modelId="{E5853764-87F8-4494-BA36-E82F07FBC69C}">
      <dsp:nvSpPr>
        <dsp:cNvPr id="0" name=""/>
        <dsp:cNvSpPr/>
      </dsp:nvSpPr>
      <dsp:spPr>
        <a:xfrm>
          <a:off x="4127037" y="1913773"/>
          <a:ext cx="3775800" cy="158622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Совет Народных Комиссаров (СНК) Западной области и фронта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3496" y="1960232"/>
        <a:ext cx="3682882" cy="1493307"/>
      </dsp:txXfrm>
    </dsp:sp>
    <dsp:sp modelId="{812FBE2E-B2DC-4ADC-BBC0-155DB5A4F8DA}">
      <dsp:nvSpPr>
        <dsp:cNvPr id="0" name=""/>
        <dsp:cNvSpPr/>
      </dsp:nvSpPr>
      <dsp:spPr>
        <a:xfrm>
          <a:off x="4111631" y="3668542"/>
          <a:ext cx="3775800" cy="53947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К.Ландер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7432" y="3684343"/>
        <a:ext cx="3744198" cy="507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0ECAF-FA02-4585-9D3D-2237A37DDFEF}">
      <dsp:nvSpPr>
        <dsp:cNvPr id="0" name=""/>
        <dsp:cNvSpPr/>
      </dsp:nvSpPr>
      <dsp:spPr>
        <a:xfrm>
          <a:off x="111067" y="609722"/>
          <a:ext cx="8022273" cy="3394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83206C-ECC7-4634-ACC9-CFBFA623DC13}">
      <dsp:nvSpPr>
        <dsp:cNvPr id="0" name=""/>
        <dsp:cNvSpPr/>
      </dsp:nvSpPr>
      <dsp:spPr>
        <a:xfrm>
          <a:off x="129556" y="662948"/>
          <a:ext cx="211941" cy="211941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C16E2F21-C45F-4257-9451-52A046986528}">
      <dsp:nvSpPr>
        <dsp:cNvPr id="0" name=""/>
        <dsp:cNvSpPr/>
      </dsp:nvSpPr>
      <dsp:spPr>
        <a:xfrm>
          <a:off x="129560" y="0"/>
          <a:ext cx="7985287" cy="609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Первые революционные преобразования советской власти на территории Беларуси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9560" y="0"/>
        <a:ext cx="7985287" cy="609722"/>
      </dsp:txXfrm>
    </dsp:sp>
    <dsp:sp modelId="{F1C9F7FC-50D2-48DA-9F2B-5C4BCF7830CC}">
      <dsp:nvSpPr>
        <dsp:cNvPr id="0" name=""/>
        <dsp:cNvSpPr/>
      </dsp:nvSpPr>
      <dsp:spPr>
        <a:xfrm>
          <a:off x="0" y="1167170"/>
          <a:ext cx="211936" cy="211936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3A4E7A34-3AC8-49FE-BAF9-9AA00C520B2B}">
      <dsp:nvSpPr>
        <dsp:cNvPr id="0" name=""/>
        <dsp:cNvSpPr/>
      </dsp:nvSpPr>
      <dsp:spPr>
        <a:xfrm>
          <a:off x="111067" y="1090176"/>
          <a:ext cx="7460714" cy="494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национализации</a:t>
          </a: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банков и промышленности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067" y="1090176"/>
        <a:ext cx="7460714" cy="494023"/>
      </dsp:txXfrm>
    </dsp:sp>
    <dsp:sp modelId="{2155EEE7-426B-4CD3-98D9-6385AE611264}">
      <dsp:nvSpPr>
        <dsp:cNvPr id="0" name=""/>
        <dsp:cNvSpPr/>
      </dsp:nvSpPr>
      <dsp:spPr>
        <a:xfrm>
          <a:off x="0" y="1661194"/>
          <a:ext cx="211936" cy="211936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9344569B-0222-40A4-83B5-F8FAD6EBC446}">
      <dsp:nvSpPr>
        <dsp:cNvPr id="0" name=""/>
        <dsp:cNvSpPr/>
      </dsp:nvSpPr>
      <dsp:spPr>
        <a:xfrm>
          <a:off x="111067" y="1584199"/>
          <a:ext cx="7460714" cy="494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Установление рабочего контроля над производством и распределением продуктов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067" y="1584199"/>
        <a:ext cx="7460714" cy="494023"/>
      </dsp:txXfrm>
    </dsp:sp>
    <dsp:sp modelId="{FC15E19E-FFAB-4333-9A6B-6B9422567CC1}">
      <dsp:nvSpPr>
        <dsp:cNvPr id="0" name=""/>
        <dsp:cNvSpPr/>
      </dsp:nvSpPr>
      <dsp:spPr>
        <a:xfrm>
          <a:off x="0" y="2155217"/>
          <a:ext cx="211936" cy="211936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67A8CFB6-0112-46A4-8056-018CB0F1AD88}">
      <dsp:nvSpPr>
        <dsp:cNvPr id="0" name=""/>
        <dsp:cNvSpPr/>
      </dsp:nvSpPr>
      <dsp:spPr>
        <a:xfrm>
          <a:off x="111067" y="2078223"/>
          <a:ext cx="7460714" cy="494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Введение 8-часового рабочего дня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067" y="2078223"/>
        <a:ext cx="7460714" cy="494023"/>
      </dsp:txXfrm>
    </dsp:sp>
    <dsp:sp modelId="{DC48E629-5018-4E9D-A2C8-8834721EBE76}">
      <dsp:nvSpPr>
        <dsp:cNvPr id="0" name=""/>
        <dsp:cNvSpPr/>
      </dsp:nvSpPr>
      <dsp:spPr>
        <a:xfrm>
          <a:off x="0" y="2649241"/>
          <a:ext cx="211936" cy="211936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F3BE0C81-467F-4274-9E93-3D55772FE39E}">
      <dsp:nvSpPr>
        <dsp:cNvPr id="0" name=""/>
        <dsp:cNvSpPr/>
      </dsp:nvSpPr>
      <dsp:spPr>
        <a:xfrm>
          <a:off x="111067" y="2572246"/>
          <a:ext cx="7460714" cy="494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Конфискация помещичьих земель и создание первых коллективных хозяйств крестьян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067" y="2572246"/>
        <a:ext cx="7460714" cy="494023"/>
      </dsp:txXfrm>
    </dsp:sp>
    <dsp:sp modelId="{A9B884D5-2C24-4A66-8915-C38610566174}">
      <dsp:nvSpPr>
        <dsp:cNvPr id="0" name=""/>
        <dsp:cNvSpPr/>
      </dsp:nvSpPr>
      <dsp:spPr>
        <a:xfrm>
          <a:off x="0" y="3143264"/>
          <a:ext cx="211936" cy="211936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8E9ADC9C-3AD3-4809-A4DD-C5912137CEAA}">
      <dsp:nvSpPr>
        <dsp:cNvPr id="0" name=""/>
        <dsp:cNvSpPr/>
      </dsp:nvSpPr>
      <dsp:spPr>
        <a:xfrm>
          <a:off x="111067" y="3066270"/>
          <a:ext cx="7460714" cy="494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Расширение сети школьных учреждений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067" y="3066270"/>
        <a:ext cx="7460714" cy="494023"/>
      </dsp:txXfrm>
    </dsp:sp>
    <dsp:sp modelId="{B2D47D2E-8006-4E43-9EE3-F7E37BD9DF88}">
      <dsp:nvSpPr>
        <dsp:cNvPr id="0" name=""/>
        <dsp:cNvSpPr/>
      </dsp:nvSpPr>
      <dsp:spPr>
        <a:xfrm>
          <a:off x="0" y="3637288"/>
          <a:ext cx="211936" cy="211936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40CA8681-3C4B-4ED7-94C7-EE864438844B}">
      <dsp:nvSpPr>
        <dsp:cNvPr id="0" name=""/>
        <dsp:cNvSpPr/>
      </dsp:nvSpPr>
      <dsp:spPr>
        <a:xfrm>
          <a:off x="111067" y="3560293"/>
          <a:ext cx="7460714" cy="494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Введение бесплатного образования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067" y="3560293"/>
        <a:ext cx="7460714" cy="494023"/>
      </dsp:txXfrm>
    </dsp:sp>
    <dsp:sp modelId="{67D60865-BEE8-47B8-A75B-E2492F38BD05}">
      <dsp:nvSpPr>
        <dsp:cNvPr id="0" name=""/>
        <dsp:cNvSpPr/>
      </dsp:nvSpPr>
      <dsp:spPr>
        <a:xfrm>
          <a:off x="0" y="4131311"/>
          <a:ext cx="211936" cy="211936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3611A0FD-CE84-415C-9D98-D8AE33713BE0}">
      <dsp:nvSpPr>
        <dsp:cNvPr id="0" name=""/>
        <dsp:cNvSpPr/>
      </dsp:nvSpPr>
      <dsp:spPr>
        <a:xfrm>
          <a:off x="111067" y="4054317"/>
          <a:ext cx="7460714" cy="494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Начало ликвидации неграмотности среди взрослого населения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067" y="4054317"/>
        <a:ext cx="7460714" cy="4940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C17D0-EAC9-4612-944B-0144409A8049}">
      <dsp:nvSpPr>
        <dsp:cNvPr id="0" name=""/>
        <dsp:cNvSpPr/>
      </dsp:nvSpPr>
      <dsp:spPr>
        <a:xfrm>
          <a:off x="2759706" y="1972300"/>
          <a:ext cx="2545482" cy="25454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Причины введения политики «военного коммунизма»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3132483" y="2345077"/>
        <a:ext cx="1799928" cy="1799928"/>
      </dsp:txXfrm>
    </dsp:sp>
    <dsp:sp modelId="{8361E1C0-07B5-4AC1-A7E8-31FEEC892FD3}">
      <dsp:nvSpPr>
        <dsp:cNvPr id="0" name=""/>
        <dsp:cNvSpPr/>
      </dsp:nvSpPr>
      <dsp:spPr>
        <a:xfrm rot="12900000">
          <a:off x="1032679" y="1497673"/>
          <a:ext cx="2044603" cy="7254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D9AB25-2F70-47FD-81D0-2D4B93FFF590}">
      <dsp:nvSpPr>
        <dsp:cNvPr id="0" name=""/>
        <dsp:cNvSpPr/>
      </dsp:nvSpPr>
      <dsp:spPr>
        <a:xfrm>
          <a:off x="8456" y="306752"/>
          <a:ext cx="2418208" cy="1934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Военная интервенция иностранных государств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65118" y="363414"/>
        <a:ext cx="2304884" cy="1821242"/>
      </dsp:txXfrm>
    </dsp:sp>
    <dsp:sp modelId="{DFAEA568-5178-4782-8ADB-4692288D7302}">
      <dsp:nvSpPr>
        <dsp:cNvPr id="0" name=""/>
        <dsp:cNvSpPr/>
      </dsp:nvSpPr>
      <dsp:spPr>
        <a:xfrm rot="19500000">
          <a:off x="4987613" y="1497673"/>
          <a:ext cx="2044603" cy="7254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7E999D-F2A4-42A7-8BDC-4AEF1CAD1C7C}">
      <dsp:nvSpPr>
        <dsp:cNvPr id="0" name=""/>
        <dsp:cNvSpPr/>
      </dsp:nvSpPr>
      <dsp:spPr>
        <a:xfrm>
          <a:off x="5638230" y="306752"/>
          <a:ext cx="2418208" cy="1934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Необходимость мобилизации сил и ресурсов на защиту страны, сохранение завоеваний Октябрьской революции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5694892" y="363414"/>
        <a:ext cx="2304884" cy="18212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734B8-69BF-4AB7-9CEF-EB8E0A4EB650}">
      <dsp:nvSpPr>
        <dsp:cNvPr id="0" name=""/>
        <dsp:cNvSpPr/>
      </dsp:nvSpPr>
      <dsp:spPr>
        <a:xfrm rot="16200000">
          <a:off x="558061" y="-558061"/>
          <a:ext cx="2916324" cy="4032448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Проводилась на той части территории Беларуси, где функционировали органы советской власти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0" y="0"/>
        <a:ext cx="4032448" cy="2187243"/>
      </dsp:txXfrm>
    </dsp:sp>
    <dsp:sp modelId="{32CBC80C-3FE9-48D2-B51C-4CD2F69F46C8}">
      <dsp:nvSpPr>
        <dsp:cNvPr id="0" name=""/>
        <dsp:cNvSpPr/>
      </dsp:nvSpPr>
      <dsp:spPr>
        <a:xfrm>
          <a:off x="4032448" y="0"/>
          <a:ext cx="4032448" cy="2916324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Положения политики не действовали на территории, оккупированной интервентами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32448" y="0"/>
        <a:ext cx="4032448" cy="2187243"/>
      </dsp:txXfrm>
    </dsp:sp>
    <dsp:sp modelId="{9F0BB752-D982-4461-AD3D-9FA4575E170E}">
      <dsp:nvSpPr>
        <dsp:cNvPr id="0" name=""/>
        <dsp:cNvSpPr/>
      </dsp:nvSpPr>
      <dsp:spPr>
        <a:xfrm rot="10800000">
          <a:off x="0" y="2916324"/>
          <a:ext cx="4032448" cy="2916324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Проводилась местными партийными и советскими органами довольно осторожно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3645405"/>
        <a:ext cx="4032448" cy="2187243"/>
      </dsp:txXfrm>
    </dsp:sp>
    <dsp:sp modelId="{3299FEE7-B600-4523-ADF6-1C8602B97884}">
      <dsp:nvSpPr>
        <dsp:cNvPr id="0" name=""/>
        <dsp:cNvSpPr/>
      </dsp:nvSpPr>
      <dsp:spPr>
        <a:xfrm rot="5400000">
          <a:off x="4590509" y="2358262"/>
          <a:ext cx="2916324" cy="4032448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проведении политики в полном объёме возникало недовольство жителей белорусской деревни, приводившее к антисоветским выступлениям крестьян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032448" y="3645404"/>
        <a:ext cx="4032448" cy="2187243"/>
      </dsp:txXfrm>
    </dsp:sp>
    <dsp:sp modelId="{66FF6801-3CF9-4F8A-AEBA-FBB88A891CBE}">
      <dsp:nvSpPr>
        <dsp:cNvPr id="0" name=""/>
        <dsp:cNvSpPr/>
      </dsp:nvSpPr>
      <dsp:spPr>
        <a:xfrm>
          <a:off x="1746086" y="2187243"/>
          <a:ext cx="4572723" cy="1458162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Особенности проведения политики «военного коммунизма» в Беларуси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17268" y="2258425"/>
        <a:ext cx="4430359" cy="1315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0"/>
            <a:ext cx="5500694" cy="3352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be-BY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black">
          <a:xfrm>
            <a:off x="0" y="3276600"/>
            <a:ext cx="8839200" cy="152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be-BY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3071802" y="3443288"/>
            <a:ext cx="6072198" cy="3429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be-BY" dirty="0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black">
          <a:xfrm>
            <a:off x="3071802" y="3276600"/>
            <a:ext cx="6072198" cy="762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be-BY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14678" y="3352800"/>
            <a:ext cx="5786478" cy="609600"/>
          </a:xfrm>
        </p:spPr>
        <p:txBody>
          <a:bodyPr/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286116" y="5000636"/>
            <a:ext cx="5572164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14800" y="6505575"/>
            <a:ext cx="2133600" cy="168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1400" b="1" cap="none" spc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r>
              <a:rPr lang="be-BY" dirty="0" smtClean="0"/>
              <a:t>2010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6508750"/>
            <a:ext cx="2895600" cy="168275"/>
          </a:xfrm>
        </p:spPr>
        <p:txBody>
          <a:bodyPr/>
          <a:lstStyle>
            <a:lvl1pPr algn="ctr">
              <a:defRPr>
                <a:effectLst/>
                <a:latin typeface="Arial" charset="0"/>
              </a:defRPr>
            </a:lvl1pPr>
          </a:lstStyle>
          <a:p>
            <a:endParaRPr lang="be-BY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32575" y="6492875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  <a:effectLst/>
                <a:latin typeface="Times New Roman" pitchFamily="18" charset="0"/>
              </a:defRPr>
            </a:lvl1pPr>
          </a:lstStyle>
          <a:p>
            <a:fld id="{B9819106-3412-4725-BA3F-F098E8C9B0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0" y="142852"/>
            <a:ext cx="43577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e-BY" sz="1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Лицей Ивацевичского района</a:t>
            </a:r>
            <a:endParaRPr lang="en-US" sz="14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3097" name="Picture 2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286124"/>
            <a:ext cx="52149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9" name="Picture 2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0"/>
            <a:ext cx="3643306" cy="327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00" name="Picture 28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92"/>
          <a:stretch/>
        </p:blipFill>
        <p:spPr bwMode="auto">
          <a:xfrm>
            <a:off x="1" y="1463647"/>
            <a:ext cx="4023360" cy="540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24EFC7-3587-4EA3-8899-90DA315E66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171450"/>
            <a:ext cx="1962150" cy="6170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71450"/>
            <a:ext cx="5734050" cy="6170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D4F8A3-5C0A-40CE-BDC6-69F9FF1C8E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5" y="17145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898525"/>
            <a:ext cx="7848600" cy="5443538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248400" y="6443663"/>
            <a:ext cx="2514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419600" y="6443663"/>
            <a:ext cx="1524000" cy="320675"/>
          </a:xfrm>
        </p:spPr>
        <p:txBody>
          <a:bodyPr/>
          <a:lstStyle>
            <a:lvl1pPr>
              <a:defRPr/>
            </a:lvl1pPr>
          </a:lstStyle>
          <a:p>
            <a:fld id="{DFBCC9D5-5919-4F6F-9E98-D3140BC152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85794"/>
            <a:ext cx="7848600" cy="54435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pic>
        <p:nvPicPr>
          <p:cNvPr id="6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57224" cy="76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A54216-FBAF-435D-9E9F-82130B17CC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898525"/>
            <a:ext cx="3848100" cy="5443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38700" y="898525"/>
            <a:ext cx="3848100" cy="5443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2C66EE-BFDD-4D84-AECC-E2F03430BC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7971D4-596B-46E3-ABDF-95F9ED1D6C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C2056D-5681-42AF-B76D-890CB50692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FC97AE-ECEC-4CF1-B9EC-36DF628BDE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7A6B63-2F56-4841-9293-5EBE6F1049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256DB8-6D61-42FC-AD65-CF324CD5AA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be-BY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5786" y="928670"/>
            <a:ext cx="7848600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443663"/>
            <a:ext cx="2514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19600" y="6443663"/>
            <a:ext cx="1524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F6DCE24F-EB95-491E-9DC9-5A44E63282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66775" y="17145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" name="Picture 2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"/>
            <a:ext cx="857224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rot="5400000">
            <a:off x="-2643210" y="3357566"/>
            <a:ext cx="6143644" cy="8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split orient="vert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078"/>
            <a:ext cx="5508104" cy="609600"/>
          </a:xfrm>
          <a:solidFill>
            <a:schemeClr val="bg1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e-BY" sz="2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Беларуси, </a:t>
            </a:r>
            <a:r>
              <a:rPr lang="be-BY" sz="2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</a:t>
            </a:r>
            <a:r>
              <a:rPr lang="be-BY" sz="2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</a:t>
            </a:r>
            <a:endParaRPr lang="en-US" sz="2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71934" y="4286256"/>
            <a:ext cx="4929222" cy="157163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25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События Октябрьской революции в Беларуси</a:t>
            </a:r>
            <a:endParaRPr lang="en-US" sz="2500" b="1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8496944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e-BY" sz="2000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Формирование и деятельность органов советской власти в Беларуси и на Западном фронте</a:t>
            </a:r>
            <a:endParaRPr lang="en-US" sz="2000" spc="1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67059869"/>
              </p:ext>
            </p:extLst>
          </p:nvPr>
        </p:nvGraphicFramePr>
        <p:xfrm>
          <a:off x="1043608" y="1093191"/>
          <a:ext cx="7920880" cy="4208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84691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5877272"/>
            <a:ext cx="7937530" cy="826748"/>
          </a:xfrm>
          <a:solidFill>
            <a:schemeClr val="tx1">
              <a:lumMod val="40000"/>
              <a:lumOff val="60000"/>
              <a:alpha val="1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180975" algn="ctr">
              <a:lnSpc>
                <a:spcPct val="80000"/>
              </a:lnSpc>
              <a:buNone/>
            </a:pP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Большевистские организации на территории Беларуси возглавлял Северо-Западный областной комитет РСДРП(б), председателем которого был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А.Мясников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1">
              <a:lnSpc>
                <a:spcPct val="80000"/>
              </a:lnSpc>
            </a:pPr>
            <a:endParaRPr lang="en-US" sz="1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" t="2513" r="3515" b="2344"/>
          <a:stretch/>
        </p:blipFill>
        <p:spPr>
          <a:xfrm>
            <a:off x="5625800" y="1138135"/>
            <a:ext cx="3158278" cy="401390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559120" y="5291223"/>
            <a:ext cx="1291637" cy="338554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А.Мясников</a:t>
            </a:r>
            <a:endParaRPr lang="be-BY"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57017" y="2091360"/>
            <a:ext cx="4248472" cy="2107455"/>
          </a:xfrm>
          <a:prstGeom prst="rect">
            <a:avLst/>
          </a:prstGeom>
          <a:solidFill>
            <a:schemeClr val="tx1">
              <a:lumMod val="40000"/>
              <a:lumOff val="60000"/>
              <a:alpha val="15000"/>
            </a:schemeClr>
          </a:solidFill>
          <a:ln w="28575" cmpd="tri">
            <a:solidFill>
              <a:schemeClr val="accent6"/>
            </a:solidFill>
            <a:beve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Александр Фёдорович Мясников (</a:t>
            </a:r>
            <a:r>
              <a:rPr lang="ru-RU" sz="1600" b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ясникян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 (1886-1925) – активный участник установления советской власти в Беларуси. С сентября председатель Северо-Западного областного комитета РСДРП(б). После Октябрьской революции избран членом ВРК Западного фронта. Главнокомандующий Западным фронтом в ноябре 1917 г. С января и до конца 1918 г. – председатель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Облискомзапа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  <a:endParaRPr lang="en-US" sz="1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8496944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e-BY" sz="2000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Формирование и деятельность органов советской власти в Беларуси и на Западном фронте</a:t>
            </a:r>
            <a:endParaRPr lang="en-US" sz="2000" spc="1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52199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6021288"/>
            <a:ext cx="7937530" cy="576064"/>
          </a:xfrm>
          <a:solidFill>
            <a:schemeClr val="tx1">
              <a:lumMod val="40000"/>
              <a:lumOff val="60000"/>
              <a:alpha val="1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180975" algn="ctr">
              <a:lnSpc>
                <a:spcPct val="80000"/>
              </a:lnSpc>
              <a:buNone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Национализация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– переход земли, предприятий, других средств производства из частной собственности в государственную.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1">
              <a:lnSpc>
                <a:spcPct val="80000"/>
              </a:lnSpc>
            </a:pPr>
            <a:endParaRPr lang="en-US" sz="1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8496944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e-BY" sz="2000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Формирование и деятельность органов советской власти в Беларуси и на Западном фронте</a:t>
            </a:r>
            <a:endParaRPr lang="en-US" sz="2000" spc="1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38553629"/>
              </p:ext>
            </p:extLst>
          </p:nvPr>
        </p:nvGraphicFramePr>
        <p:xfrm>
          <a:off x="899592" y="1268760"/>
          <a:ext cx="824440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82333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5733256"/>
            <a:ext cx="8244408" cy="1008112"/>
          </a:xfrm>
          <a:solidFill>
            <a:schemeClr val="tx1">
              <a:lumMod val="40000"/>
              <a:lumOff val="60000"/>
              <a:alpha val="1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180975" algn="ctr">
              <a:lnSpc>
                <a:spcPct val="80000"/>
              </a:lnSpc>
              <a:buNone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Политика «военного коммунизма»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– временная экономическая политика советского государства в условиях хозяйственной разрухи военного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вре-мени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проводившаяся с целью мобилизации всех сил и ресурсов на защиту страны, сохранение завоеваний Октябрьской революции.</a:t>
            </a:r>
            <a:endParaRPr lang="en-US" sz="1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8244408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spc="15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Причины введения политики «военного коммунизма»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8155065"/>
              </p:ext>
            </p:extLst>
          </p:nvPr>
        </p:nvGraphicFramePr>
        <p:xfrm>
          <a:off x="971600" y="836712"/>
          <a:ext cx="806489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61054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8244408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e-BY" sz="2400" spc="15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Элементы политики «военного </a:t>
            </a:r>
            <a:r>
              <a:rPr lang="be-BY" sz="2400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комму-низма</a:t>
            </a:r>
            <a:r>
              <a:rPr lang="be-BY" sz="2400" spc="15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873496"/>
              </p:ext>
            </p:extLst>
          </p:nvPr>
        </p:nvGraphicFramePr>
        <p:xfrm>
          <a:off x="989348" y="856456"/>
          <a:ext cx="8064896" cy="46783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304256"/>
                <a:gridCol w="5760640"/>
              </a:tblGrid>
              <a:tr h="37868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Главные элементы политики «военного коммунизма»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113606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Промышленность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87389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Сельское хозяйство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113606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Торговля и распре-деление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113606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Трудовые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отноше-ния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2627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8244408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e-BY" sz="2400" spc="15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Элементы политики «военного </a:t>
            </a:r>
            <a:r>
              <a:rPr lang="be-BY" sz="2400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комму-низма</a:t>
            </a:r>
            <a:r>
              <a:rPr lang="be-BY" sz="2400" spc="15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515909"/>
              </p:ext>
            </p:extLst>
          </p:nvPr>
        </p:nvGraphicFramePr>
        <p:xfrm>
          <a:off x="989348" y="856456"/>
          <a:ext cx="8064896" cy="48768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304256"/>
                <a:gridCol w="5760640"/>
              </a:tblGrid>
              <a:tr h="37868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Главные элементы политики «военного коммунизма»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113606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Промышленность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Национализация всех крупных, средних и боль-шей части мелких предприятий.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Максимальная централизация управления про-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мышленным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производством и распределением.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87389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Сельское хозяйство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Продразвёрстка – изъятие у крестьян излишков про-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дукции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сельскохозяйственного производства в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поль-зу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государства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113606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Торговля и распре-деление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Запрет частной торговли и торговли хлебом,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вве-дение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государственной хлебной монополии.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Плановое обеспечение населения товарами (кар-точная система).</a:t>
                      </a:r>
                    </a:p>
                  </a:txBody>
                  <a:tcPr/>
                </a:tc>
              </a:tr>
              <a:tr h="113606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Трудовые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отноше-ния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Всеобщая трудовая повинность, в соответствии с принципом «кто не работает – тот не ест».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Уравнительность в оплате труда,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бесплатность коммунальных услуг, проезда в транспорте и т.д.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43608" y="6021288"/>
            <a:ext cx="7937530" cy="576064"/>
          </a:xfrm>
          <a:prstGeom prst="rect">
            <a:avLst/>
          </a:prstGeom>
          <a:solidFill>
            <a:schemeClr val="tx1">
              <a:lumMod val="40000"/>
              <a:lumOff val="60000"/>
              <a:alpha val="1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Национализация</a:t>
            </a:r>
            <a:r>
              <a:rPr lang="ru-RU" sz="1800" b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– переход земли, предприятий, других средств произ-водства из частной собственности в государственную.</a:t>
            </a:r>
            <a:endParaRPr lang="en-US" sz="1800" b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1">
              <a:lnSpc>
                <a:spcPct val="80000"/>
              </a:lnSpc>
            </a:pPr>
            <a:endParaRPr lang="en-US" sz="1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412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8244408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e-BY" sz="2400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Политика «военного коммунизма» и особенности её проведения в Беларуси</a:t>
            </a:r>
            <a:endParaRPr lang="en-US" sz="2400" spc="1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45415328"/>
              </p:ext>
            </p:extLst>
          </p:nvPr>
        </p:nvGraphicFramePr>
        <p:xfrm>
          <a:off x="971600" y="908720"/>
          <a:ext cx="80648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50937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80056" y="1143464"/>
            <a:ext cx="8047982" cy="4211030"/>
            <a:chOff x="980056" y="1143464"/>
            <a:chExt cx="8047982" cy="4211030"/>
          </a:xfrm>
        </p:grpSpPr>
        <p:sp>
          <p:nvSpPr>
            <p:cNvPr id="5" name="Стрелка влево 4"/>
            <p:cNvSpPr/>
            <p:nvPr/>
          </p:nvSpPr>
          <p:spPr>
            <a:xfrm rot="2307246">
              <a:off x="3135681" y="3338011"/>
              <a:ext cx="2044603" cy="72546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980056" y="1143464"/>
              <a:ext cx="2418208" cy="1934566"/>
            </a:xfrm>
            <a:custGeom>
              <a:avLst/>
              <a:gdLst>
                <a:gd name="connsiteX0" fmla="*/ 0 w 2418208"/>
                <a:gd name="connsiteY0" fmla="*/ 193457 h 1934566"/>
                <a:gd name="connsiteX1" fmla="*/ 193457 w 2418208"/>
                <a:gd name="connsiteY1" fmla="*/ 0 h 1934566"/>
                <a:gd name="connsiteX2" fmla="*/ 2224751 w 2418208"/>
                <a:gd name="connsiteY2" fmla="*/ 0 h 1934566"/>
                <a:gd name="connsiteX3" fmla="*/ 2418208 w 2418208"/>
                <a:gd name="connsiteY3" fmla="*/ 193457 h 1934566"/>
                <a:gd name="connsiteX4" fmla="*/ 2418208 w 2418208"/>
                <a:gd name="connsiteY4" fmla="*/ 1741109 h 1934566"/>
                <a:gd name="connsiteX5" fmla="*/ 2224751 w 2418208"/>
                <a:gd name="connsiteY5" fmla="*/ 1934566 h 1934566"/>
                <a:gd name="connsiteX6" fmla="*/ 193457 w 2418208"/>
                <a:gd name="connsiteY6" fmla="*/ 1934566 h 1934566"/>
                <a:gd name="connsiteX7" fmla="*/ 0 w 2418208"/>
                <a:gd name="connsiteY7" fmla="*/ 1741109 h 1934566"/>
                <a:gd name="connsiteX8" fmla="*/ 0 w 2418208"/>
                <a:gd name="connsiteY8" fmla="*/ 193457 h 193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8208" h="1934566">
                  <a:moveTo>
                    <a:pt x="0" y="193457"/>
                  </a:moveTo>
                  <a:cubicBezTo>
                    <a:pt x="0" y="86614"/>
                    <a:pt x="86614" y="0"/>
                    <a:pt x="193457" y="0"/>
                  </a:cubicBezTo>
                  <a:lnTo>
                    <a:pt x="2224751" y="0"/>
                  </a:lnTo>
                  <a:cubicBezTo>
                    <a:pt x="2331594" y="0"/>
                    <a:pt x="2418208" y="86614"/>
                    <a:pt x="2418208" y="193457"/>
                  </a:cubicBezTo>
                  <a:lnTo>
                    <a:pt x="2418208" y="1741109"/>
                  </a:lnTo>
                  <a:cubicBezTo>
                    <a:pt x="2418208" y="1847952"/>
                    <a:pt x="2331594" y="1934566"/>
                    <a:pt x="2224751" y="1934566"/>
                  </a:cubicBezTo>
                  <a:lnTo>
                    <a:pt x="193457" y="1934566"/>
                  </a:lnTo>
                  <a:cubicBezTo>
                    <a:pt x="86614" y="1934566"/>
                    <a:pt x="0" y="1847952"/>
                    <a:pt x="0" y="1741109"/>
                  </a:cubicBezTo>
                  <a:lnTo>
                    <a:pt x="0" y="19345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952" tIns="90952" rIns="90952" bIns="909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Победа большевиков в гражданской войне и над интервентами</a:t>
              </a:r>
              <a:endParaRPr lang="ru-RU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7" name="Стрелка влево 6"/>
            <p:cNvSpPr/>
            <p:nvPr/>
          </p:nvSpPr>
          <p:spPr>
            <a:xfrm rot="8480683">
              <a:off x="4790640" y="3268019"/>
              <a:ext cx="2044603" cy="72546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6609830" y="1143464"/>
              <a:ext cx="2418208" cy="1934566"/>
            </a:xfrm>
            <a:custGeom>
              <a:avLst/>
              <a:gdLst>
                <a:gd name="connsiteX0" fmla="*/ 0 w 2418208"/>
                <a:gd name="connsiteY0" fmla="*/ 193457 h 1934566"/>
                <a:gd name="connsiteX1" fmla="*/ 193457 w 2418208"/>
                <a:gd name="connsiteY1" fmla="*/ 0 h 1934566"/>
                <a:gd name="connsiteX2" fmla="*/ 2224751 w 2418208"/>
                <a:gd name="connsiteY2" fmla="*/ 0 h 1934566"/>
                <a:gd name="connsiteX3" fmla="*/ 2418208 w 2418208"/>
                <a:gd name="connsiteY3" fmla="*/ 193457 h 1934566"/>
                <a:gd name="connsiteX4" fmla="*/ 2418208 w 2418208"/>
                <a:gd name="connsiteY4" fmla="*/ 1741109 h 1934566"/>
                <a:gd name="connsiteX5" fmla="*/ 2224751 w 2418208"/>
                <a:gd name="connsiteY5" fmla="*/ 1934566 h 1934566"/>
                <a:gd name="connsiteX6" fmla="*/ 193457 w 2418208"/>
                <a:gd name="connsiteY6" fmla="*/ 1934566 h 1934566"/>
                <a:gd name="connsiteX7" fmla="*/ 0 w 2418208"/>
                <a:gd name="connsiteY7" fmla="*/ 1741109 h 1934566"/>
                <a:gd name="connsiteX8" fmla="*/ 0 w 2418208"/>
                <a:gd name="connsiteY8" fmla="*/ 193457 h 193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8208" h="1934566">
                  <a:moveTo>
                    <a:pt x="0" y="193457"/>
                  </a:moveTo>
                  <a:cubicBezTo>
                    <a:pt x="0" y="86614"/>
                    <a:pt x="86614" y="0"/>
                    <a:pt x="193457" y="0"/>
                  </a:cubicBezTo>
                  <a:lnTo>
                    <a:pt x="2224751" y="0"/>
                  </a:lnTo>
                  <a:cubicBezTo>
                    <a:pt x="2331594" y="0"/>
                    <a:pt x="2418208" y="86614"/>
                    <a:pt x="2418208" y="193457"/>
                  </a:cubicBezTo>
                  <a:lnTo>
                    <a:pt x="2418208" y="1741109"/>
                  </a:lnTo>
                  <a:cubicBezTo>
                    <a:pt x="2418208" y="1847952"/>
                    <a:pt x="2331594" y="1934566"/>
                    <a:pt x="2224751" y="1934566"/>
                  </a:cubicBezTo>
                  <a:lnTo>
                    <a:pt x="193457" y="1934566"/>
                  </a:lnTo>
                  <a:cubicBezTo>
                    <a:pt x="86614" y="1934566"/>
                    <a:pt x="0" y="1847952"/>
                    <a:pt x="0" y="1741109"/>
                  </a:cubicBezTo>
                  <a:lnTo>
                    <a:pt x="0" y="19345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952" tIns="90952" rIns="90952" bIns="909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Недовольство крестьян продразвёрсткой, крестьянские выступления против советской власти</a:t>
              </a:r>
              <a:endParaRPr lang="ru-RU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3731306" y="2809012"/>
              <a:ext cx="2545482" cy="2545482"/>
            </a:xfrm>
            <a:custGeom>
              <a:avLst/>
              <a:gdLst>
                <a:gd name="connsiteX0" fmla="*/ 0 w 2545482"/>
                <a:gd name="connsiteY0" fmla="*/ 1272741 h 2545482"/>
                <a:gd name="connsiteX1" fmla="*/ 1272741 w 2545482"/>
                <a:gd name="connsiteY1" fmla="*/ 0 h 2545482"/>
                <a:gd name="connsiteX2" fmla="*/ 2545482 w 2545482"/>
                <a:gd name="connsiteY2" fmla="*/ 1272741 h 2545482"/>
                <a:gd name="connsiteX3" fmla="*/ 1272741 w 2545482"/>
                <a:gd name="connsiteY3" fmla="*/ 2545482 h 2545482"/>
                <a:gd name="connsiteX4" fmla="*/ 0 w 2545482"/>
                <a:gd name="connsiteY4" fmla="*/ 1272741 h 254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482" h="2545482">
                  <a:moveTo>
                    <a:pt x="0" y="1272741"/>
                  </a:moveTo>
                  <a:cubicBezTo>
                    <a:pt x="0" y="569826"/>
                    <a:pt x="569826" y="0"/>
                    <a:pt x="1272741" y="0"/>
                  </a:cubicBezTo>
                  <a:cubicBezTo>
                    <a:pt x="1975656" y="0"/>
                    <a:pt x="2545482" y="569826"/>
                    <a:pt x="2545482" y="1272741"/>
                  </a:cubicBezTo>
                  <a:cubicBezTo>
                    <a:pt x="2545482" y="1975656"/>
                    <a:pt x="1975656" y="2545482"/>
                    <a:pt x="1272741" y="2545482"/>
                  </a:cubicBezTo>
                  <a:cubicBezTo>
                    <a:pt x="569826" y="2545482"/>
                    <a:pt x="0" y="1975656"/>
                    <a:pt x="0" y="1272741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5477" tIns="385477" rIns="385477" bIns="38547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Итоги введения политики «военного коммунизма»</a:t>
              </a:r>
              <a:endParaRPr lang="ru-RU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</p:txBody>
        </p:sp>
      </p:grp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5733256"/>
            <a:ext cx="8244408" cy="1008112"/>
          </a:xfrm>
          <a:solidFill>
            <a:schemeClr val="tx1">
              <a:lumMod val="40000"/>
              <a:lumOff val="60000"/>
              <a:alpha val="1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180975" algn="ctr">
              <a:lnSpc>
                <a:spcPct val="80000"/>
              </a:lnSpc>
              <a:buNone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Политика «военного коммунизма»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– временная экономическая политика советского государства в условиях хозяйственной разрухи военного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вре-мени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проводившаяся с целью мобилизации всех сил и ресурсов на защиту страны, сохранение завоеваний Октябрьской революции.</a:t>
            </a:r>
            <a:endParaRPr lang="en-US" sz="1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8244408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spc="15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Итоги введения политики «военного </a:t>
            </a:r>
            <a:r>
              <a:rPr lang="ru-RU" sz="2400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коммунизма</a:t>
            </a:r>
            <a:r>
              <a:rPr lang="ru-RU" sz="2400" spc="15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2487974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e-BY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Что нужно знать и уметь</a:t>
            </a:r>
            <a:endParaRPr lang="en-US" spc="1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0958" y="980728"/>
            <a:ext cx="8316416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i="1" dirty="0"/>
              <a:t>знать</a:t>
            </a:r>
            <a:r>
              <a:rPr lang="ru-RU" sz="2400" dirty="0"/>
              <a:t>:</a:t>
            </a:r>
          </a:p>
          <a:p>
            <a:r>
              <a:rPr lang="ru-RU" sz="2400" dirty="0"/>
              <a:t>1. основные события Октябрьской революции на территории Беларуси и их даты;</a:t>
            </a:r>
          </a:p>
          <a:p>
            <a:r>
              <a:rPr lang="ru-RU" sz="2400" dirty="0"/>
              <a:t>2. органы советской власти, созданных после Октябрьской революции, и имена их руководителей;</a:t>
            </a:r>
          </a:p>
          <a:p>
            <a:r>
              <a:rPr lang="ru-RU" sz="2400" dirty="0"/>
              <a:t>4. определение понятий: </a:t>
            </a:r>
            <a:r>
              <a:rPr lang="ru-RU" sz="2400" dirty="0" err="1"/>
              <a:t>Облискомзап</a:t>
            </a:r>
            <a:r>
              <a:rPr lang="ru-RU" sz="2400" dirty="0"/>
              <a:t>, национализация, «военный коммунизм», продразверстка.</a:t>
            </a:r>
          </a:p>
          <a:p>
            <a:r>
              <a:rPr lang="ru-RU" sz="2400" i="1" dirty="0" smtClean="0"/>
              <a:t>уметь</a:t>
            </a:r>
            <a:r>
              <a:rPr lang="ru-RU" sz="2400" dirty="0"/>
              <a:t>:</a:t>
            </a:r>
          </a:p>
          <a:p>
            <a:r>
              <a:rPr lang="ru-RU" sz="2400" dirty="0"/>
              <a:t>1. объяснять особенности установления советской власти в Беларуси и на Западном фронте с опорой на историческую карту;</a:t>
            </a:r>
          </a:p>
          <a:p>
            <a:r>
              <a:rPr lang="ru-RU" sz="2400" dirty="0"/>
              <a:t>2. характеризовать причины, мероприятия, итоги политики «военного коммунизма», особенности ее проведения на территории Беларуси.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735206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e-BY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Что нужно знать и уметь</a:t>
            </a:r>
            <a:endParaRPr lang="en-US" spc="1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0958" y="980728"/>
            <a:ext cx="8316416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i="1" dirty="0"/>
              <a:t>знать</a:t>
            </a:r>
            <a:r>
              <a:rPr lang="ru-RU" sz="2400" dirty="0"/>
              <a:t>:</a:t>
            </a:r>
          </a:p>
          <a:p>
            <a:r>
              <a:rPr lang="ru-RU" sz="2400" dirty="0"/>
              <a:t>1. основные события Октябрьской революции на территории Беларуси и их даты;</a:t>
            </a:r>
          </a:p>
          <a:p>
            <a:r>
              <a:rPr lang="ru-RU" sz="2400" dirty="0"/>
              <a:t>2. органы советской власти, созданных после Октябрьской революции, и имена их руководителей;</a:t>
            </a:r>
          </a:p>
          <a:p>
            <a:r>
              <a:rPr lang="ru-RU" sz="2400" dirty="0"/>
              <a:t>4. определение понятий: </a:t>
            </a:r>
            <a:r>
              <a:rPr lang="ru-RU" sz="2400" dirty="0" err="1"/>
              <a:t>Облискомзап</a:t>
            </a:r>
            <a:r>
              <a:rPr lang="ru-RU" sz="2400" dirty="0"/>
              <a:t>, национализация, «военный коммунизм», продразверстка.</a:t>
            </a:r>
          </a:p>
          <a:p>
            <a:r>
              <a:rPr lang="ru-RU" sz="2400" i="1" dirty="0" smtClean="0"/>
              <a:t>уметь</a:t>
            </a:r>
            <a:r>
              <a:rPr lang="ru-RU" sz="2400" dirty="0"/>
              <a:t>:</a:t>
            </a:r>
          </a:p>
          <a:p>
            <a:r>
              <a:rPr lang="ru-RU" sz="2400" dirty="0"/>
              <a:t>1. объяснять особенности установления советской власти в Беларуси и на Западном фронте с опорой на историческую карту;</a:t>
            </a:r>
          </a:p>
          <a:p>
            <a:r>
              <a:rPr lang="ru-RU" sz="2400" dirty="0"/>
              <a:t>2. характеризовать причины, мероприятия, итоги политики «военного коммунизма», особенности ее проведения на территории Беларуси.</a:t>
            </a:r>
            <a:endParaRPr lang="ru-RU" sz="24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8134381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e-BY" sz="2400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Переход власти в руки Советов в Беларуси и на Западном фронте</a:t>
            </a:r>
            <a:endParaRPr lang="en-US" sz="2400" spc="1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5301208"/>
            <a:ext cx="7937530" cy="1402812"/>
          </a:xfrm>
          <a:solidFill>
            <a:schemeClr val="tx1">
              <a:lumMod val="40000"/>
              <a:lumOff val="60000"/>
              <a:alpha val="1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180975" algn="ctr">
              <a:lnSpc>
                <a:spcPct val="80000"/>
              </a:lnSpc>
              <a:buNone/>
            </a:pPr>
            <a:r>
              <a:rPr lang="be-BY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ночь на 25 октября (7 ноября) 1917 г. в Петрограде под руководством большевиков началось вооружённое восстание. Отряды красногвардейецв, солдат и матросов вечером 25 октября 1917 г. заняли Зимний дворец. Временное правительство было арестовано. Вся власть перешла к Военно-революционному комитету (ВРК) – органу Петроградского Совета рабочих и солдатских депутатов.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n-US" sz="1800" b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en-US" sz="1800" b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1">
              <a:lnSpc>
                <a:spcPct val="80000"/>
              </a:lnSpc>
            </a:pPr>
            <a:endParaRPr lang="en-US" sz="1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50" y="1052736"/>
            <a:ext cx="5117326" cy="36052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11908" y="4822413"/>
            <a:ext cx="3912418" cy="338554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Штурм Зимнего дворца. Худ.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В.Кузнецов</a:t>
            </a:r>
            <a:endParaRPr lang="be-BY"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8134381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e-BY" sz="2400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Переход власти в руки Советов в Беларуси и на Западном фронте</a:t>
            </a:r>
            <a:endParaRPr lang="en-US" sz="2400" spc="1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5301208"/>
            <a:ext cx="7937530" cy="1402812"/>
          </a:xfrm>
          <a:solidFill>
            <a:schemeClr val="tx1">
              <a:lumMod val="40000"/>
              <a:lumOff val="60000"/>
              <a:alpha val="1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180975" algn="ctr">
              <a:lnSpc>
                <a:spcPct val="80000"/>
              </a:lnSpc>
              <a:buNone/>
            </a:pP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25 октября 1917 г. о победе вооружённого восстания в Петрограде стало известно в Минске. В тот же день исполком Минского Совета издал указ №1, в котором провозгласил о переходе власти в Минске в руки Совета рабочих и солдатских депутатов. 27 октября 1917 г. при Минском Совете был создан Военно-революционный комитет (ВРК) Западного фронта во главе с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К.Ландером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1">
              <a:lnSpc>
                <a:spcPct val="80000"/>
              </a:lnSpc>
            </a:pPr>
            <a:endParaRPr lang="en-US" sz="1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57" y="884337"/>
            <a:ext cx="2612478" cy="36052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039807" y="4653135"/>
            <a:ext cx="1059777" cy="338554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К.Ландер</a:t>
            </a:r>
            <a:endParaRPr lang="be-BY"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43608" y="1484785"/>
            <a:ext cx="5040560" cy="2088232"/>
          </a:xfrm>
          <a:prstGeom prst="rect">
            <a:avLst/>
          </a:prstGeom>
          <a:solidFill>
            <a:schemeClr val="tx1">
              <a:lumMod val="40000"/>
              <a:lumOff val="60000"/>
              <a:alpha val="15000"/>
            </a:schemeClr>
          </a:solidFill>
          <a:ln w="28575" cmpd="tri">
            <a:solidFill>
              <a:schemeClr val="accent6"/>
            </a:solidFill>
            <a:beve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Карл Иванович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Ландер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(1883-1937) – участник борьбы за установление советской власти в Беларуси. За революционную деятельность 8 раз арестовывался. После Февральской революции член Минского и Северо-Западного комитетов РСДРП(б). Член ВРК Западного фронта по борьбе с корниловщиной. С сентября 1917 г. председатель Минского Совета рабочих и солдатских депутатов. В ноябре 1917 г. – январе 1918 г. – председатель СНК Западной области и фронта.</a:t>
            </a:r>
            <a:endParaRPr lang="en-US" sz="1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201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8134381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e-BY" sz="2400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Переход власти в руки Советов в Беларуси и на Западном фронте</a:t>
            </a:r>
            <a:endParaRPr lang="en-US" sz="2400" spc="1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4437112"/>
            <a:ext cx="7937530" cy="2266908"/>
          </a:xfrm>
          <a:solidFill>
            <a:schemeClr val="tx1">
              <a:lumMod val="40000"/>
              <a:lumOff val="60000"/>
              <a:alpha val="1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180975" algn="ctr">
              <a:lnSpc>
                <a:spcPct val="80000"/>
              </a:lnSpc>
              <a:buNone/>
            </a:pP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Меньшевики, эсеры и бундовцы выступили против установления советской власти. 27 октября 1917 г. в Минске ими был создан Комитет спасения 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революции. 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Комитет потребовал передачи ему власти в городе. Преимущество сил в это время оказалось на его стороне. Минский Совет рабочих депутатов пошёл на переговоры с Комитетом. Но когда в Минск прибыли по-большевистски настроенные войска и бронированный поезд с Западного фронта, соотношение сил изменилось в пользу большевиков. 2 ноября 1917 г. власть в Минске окончательно взял в свои руки Военно-революционный комитет (ВРК) Западной области и фронта.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1">
              <a:lnSpc>
                <a:spcPct val="80000"/>
              </a:lnSpc>
            </a:pPr>
            <a:endParaRPr lang="en-US" sz="1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221413"/>
            <a:ext cx="2895857" cy="830997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Здание, в котором находился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Минский Совет рабочих и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солдатских депутатов</a:t>
            </a:r>
            <a:endParaRPr lang="be-BY"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96752"/>
            <a:ext cx="4966069" cy="28803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8581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8134381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e-BY" sz="2400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Переход власти в руки Советов в Беларуси и на Западном фронте</a:t>
            </a:r>
            <a:endParaRPr lang="en-US" sz="2400" spc="1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4653135"/>
            <a:ext cx="7937530" cy="2050885"/>
          </a:xfrm>
          <a:solidFill>
            <a:schemeClr val="tx1">
              <a:lumMod val="40000"/>
              <a:lumOff val="60000"/>
              <a:alpha val="1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180975" algn="ctr">
              <a:lnSpc>
                <a:spcPct val="80000"/>
              </a:lnSpc>
              <a:buNone/>
            </a:pP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Позже, чем в других городах Беларуси, победила советская власть в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Могилёве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Там располагалась Ставка Верховного Главнокомандующего, вокруг которой концентрировались контрреволюционные организации. Советское правительство приняло решение о её ликвидации. Оно назначило нового главнокомандующего – большевика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Н.Крыленко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направило в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Могилёв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солдат из Петрограда и моряков Балтийского флота. Им помогал отряд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Р.Берзина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сформированный из солдат 1-го полка им. Минского Совета. 20 ноября 1917 г. в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Могилёве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начала действовать советская власть.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1">
              <a:lnSpc>
                <a:spcPct val="80000"/>
              </a:lnSpc>
            </a:pPr>
            <a:endParaRPr lang="en-US" sz="1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99195"/>
            <a:ext cx="3463163" cy="339390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06771" y="3958709"/>
            <a:ext cx="1362681" cy="338554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Н.Крыленко</a:t>
            </a:r>
            <a:endParaRPr lang="be-BY"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899194"/>
            <a:ext cx="2559001" cy="339390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63093" y="899195"/>
            <a:ext cx="990592" cy="338554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Р.Берзин</a:t>
            </a:r>
            <a:endParaRPr lang="be-BY"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165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8134381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e-BY" sz="2400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Переход власти в руки Советов в Беларуси и на Западном фронте</a:t>
            </a:r>
            <a:endParaRPr lang="en-US" sz="2400" spc="1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5301208"/>
            <a:ext cx="7937530" cy="1440160"/>
          </a:xfrm>
          <a:solidFill>
            <a:schemeClr val="tx1">
              <a:lumMod val="40000"/>
              <a:lumOff val="60000"/>
              <a:alpha val="1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180975" algn="ctr">
              <a:lnSpc>
                <a:spcPct val="80000"/>
              </a:lnSpc>
              <a:buNone/>
            </a:pP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 протяжении октября-ноября 1917 г. советская власть была установлена на всей неоккупированной территории Беларуси</a:t>
            </a: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Непосредственное руководство переходом власти к Советам осуществляли созданные большевиками ВРК, которые опирались на солдат и рабочих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Быстро и бескровно произошёл переход власти к Советам в армиях Западного фронта. </a:t>
            </a:r>
            <a:endParaRPr lang="en-US" sz="1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" r="1989"/>
          <a:stretch/>
        </p:blipFill>
        <p:spPr>
          <a:xfrm>
            <a:off x="3986610" y="980728"/>
            <a:ext cx="4940598" cy="417646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87624" y="2830100"/>
            <a:ext cx="2504724" cy="584775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Установление советской 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власти в Беларуси</a:t>
            </a:r>
            <a:endParaRPr lang="be-BY"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3768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" r="198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3341578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8134381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e-BY" sz="2400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Переход власти в руки Советов в Бела-руси и на Западном фронте</a:t>
            </a:r>
            <a:endParaRPr lang="en-US" sz="2400" spc="1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694550"/>
              </p:ext>
            </p:extLst>
          </p:nvPr>
        </p:nvGraphicFramePr>
        <p:xfrm>
          <a:off x="971600" y="836713"/>
          <a:ext cx="8064896" cy="482340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064896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Особенности установления советской власти в Беларуси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3323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Особенности установления советской власти в Беларуси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833235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1. Советская 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власть устанавливалась только на не оккупированной германскими 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войсками 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территории Беларуси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833235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2. Большую 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роль в установлении советской власти в Беларуси сыграли солдаты 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Западного 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фронта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833235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3. Ставка 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Верховного главнокомандующего заняла контрреволюционную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позицию, это усложнило установление советской власти в Беларуси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833235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4. Признавая 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советскую власть в России, 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белорусские 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национальные партии и 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организации 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не признавали её на территории Беларуси. Они выступали за создание 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демократической 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краевой власти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5603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17l">
  <a:themeElements>
    <a:clrScheme name="sample 3">
      <a:dk1>
        <a:srgbClr val="4C665F"/>
      </a:dk1>
      <a:lt1>
        <a:srgbClr val="FFFFFF"/>
      </a:lt1>
      <a:dk2>
        <a:srgbClr val="000000"/>
      </a:dk2>
      <a:lt2>
        <a:srgbClr val="DDDDDD"/>
      </a:lt2>
      <a:accent1>
        <a:srgbClr val="845084"/>
      </a:accent1>
      <a:accent2>
        <a:srgbClr val="C26840"/>
      </a:accent2>
      <a:accent3>
        <a:srgbClr val="FFFFFF"/>
      </a:accent3>
      <a:accent4>
        <a:srgbClr val="405650"/>
      </a:accent4>
      <a:accent5>
        <a:srgbClr val="C2B3C2"/>
      </a:accent5>
      <a:accent6>
        <a:srgbClr val="B05E39"/>
      </a:accent6>
      <a:hlink>
        <a:srgbClr val="C8BA74"/>
      </a:hlink>
      <a:folHlink>
        <a:srgbClr val="438BA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55A6F"/>
        </a:dk1>
        <a:lt1>
          <a:srgbClr val="FFFFFF"/>
        </a:lt1>
        <a:dk2>
          <a:srgbClr val="000000"/>
        </a:dk2>
        <a:lt2>
          <a:srgbClr val="DDDDDD"/>
        </a:lt2>
        <a:accent1>
          <a:srgbClr val="1D6AB7"/>
        </a:accent1>
        <a:accent2>
          <a:srgbClr val="C55A3D"/>
        </a:accent2>
        <a:accent3>
          <a:srgbClr val="FFFFFF"/>
        </a:accent3>
        <a:accent4>
          <a:srgbClr val="104C5E"/>
        </a:accent4>
        <a:accent5>
          <a:srgbClr val="ABB9D8"/>
        </a:accent5>
        <a:accent6>
          <a:srgbClr val="B25136"/>
        </a:accent6>
        <a:hlink>
          <a:srgbClr val="B2B2B2"/>
        </a:hlink>
        <a:folHlink>
          <a:srgbClr val="A8A3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695649"/>
        </a:dk1>
        <a:lt1>
          <a:srgbClr val="FFFFFF"/>
        </a:lt1>
        <a:dk2>
          <a:srgbClr val="000000"/>
        </a:dk2>
        <a:lt2>
          <a:srgbClr val="DDDDDD"/>
        </a:lt2>
        <a:accent1>
          <a:srgbClr val="3B6D46"/>
        </a:accent1>
        <a:accent2>
          <a:srgbClr val="5F96A3"/>
        </a:accent2>
        <a:accent3>
          <a:srgbClr val="FFFFFF"/>
        </a:accent3>
        <a:accent4>
          <a:srgbClr val="59483D"/>
        </a:accent4>
        <a:accent5>
          <a:srgbClr val="AFBAB0"/>
        </a:accent5>
        <a:accent6>
          <a:srgbClr val="558793"/>
        </a:accent6>
        <a:hlink>
          <a:srgbClr val="AEBF7D"/>
        </a:hlink>
        <a:folHlink>
          <a:srgbClr val="AD6A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4C665F"/>
        </a:dk1>
        <a:lt1>
          <a:srgbClr val="FFFFFF"/>
        </a:lt1>
        <a:dk2>
          <a:srgbClr val="000000"/>
        </a:dk2>
        <a:lt2>
          <a:srgbClr val="DDDDDD"/>
        </a:lt2>
        <a:accent1>
          <a:srgbClr val="845084"/>
        </a:accent1>
        <a:accent2>
          <a:srgbClr val="C26840"/>
        </a:accent2>
        <a:accent3>
          <a:srgbClr val="FFFFFF"/>
        </a:accent3>
        <a:accent4>
          <a:srgbClr val="405650"/>
        </a:accent4>
        <a:accent5>
          <a:srgbClr val="C2B3C2"/>
        </a:accent5>
        <a:accent6>
          <a:srgbClr val="B05E39"/>
        </a:accent6>
        <a:hlink>
          <a:srgbClr val="C8BA74"/>
        </a:hlink>
        <a:folHlink>
          <a:srgbClr val="438B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cdb2004c017l</Template>
  <TotalTime>1463</TotalTime>
  <Words>1353</Words>
  <Application>Microsoft Office PowerPoint</Application>
  <PresentationFormat>Экран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cdb2004c017l</vt:lpstr>
      <vt:lpstr>История Беларуси, 9 класс</vt:lpstr>
      <vt:lpstr>Что нужно знать и уметь</vt:lpstr>
      <vt:lpstr>Переход власти в руки Советов в Беларуси и на Западном фронте</vt:lpstr>
      <vt:lpstr>Переход власти в руки Советов в Беларуси и на Западном фронте</vt:lpstr>
      <vt:lpstr>Переход власти в руки Советов в Беларуси и на Западном фронте</vt:lpstr>
      <vt:lpstr>Переход власти в руки Советов в Беларуси и на Западном фронте</vt:lpstr>
      <vt:lpstr>Переход власти в руки Советов в Беларуси и на Западном фронте</vt:lpstr>
      <vt:lpstr>Презентация PowerPoint</vt:lpstr>
      <vt:lpstr>Переход власти в руки Советов в Бела-руси и на Западном фронте</vt:lpstr>
      <vt:lpstr>Формирование и деятельность органов советской власти в Беларуси и на Западном фронте</vt:lpstr>
      <vt:lpstr>Формирование и деятельность органов советской власти в Беларуси и на Западном фронте</vt:lpstr>
      <vt:lpstr>Формирование и деятельность органов советской власти в Беларуси и на Западном фронте</vt:lpstr>
      <vt:lpstr>Причины введения политики «военного коммунизма»</vt:lpstr>
      <vt:lpstr>Элементы политики «военного комму-низма»</vt:lpstr>
      <vt:lpstr>Элементы политики «военного комму-низма»</vt:lpstr>
      <vt:lpstr>Политика «военного коммунизма» и особенности её проведения в Беларуси</vt:lpstr>
      <vt:lpstr>Итоги введения политики «военного коммунизма»</vt:lpstr>
      <vt:lpstr>Что нужно знать и уметь</vt:lpstr>
    </vt:vector>
  </TitlesOfParts>
  <Company>Лицей Ивацевичского района.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События Октябрьской революции в Беларуси</dc:title>
  <dc:subject>События октябрьской революции в Беларуси</dc:subject>
  <dc:creator>Ситник П.В.</dc:creator>
  <dc:description>Презентация.</dc:description>
  <cp:lastModifiedBy>User</cp:lastModifiedBy>
  <cp:revision>126</cp:revision>
  <dcterms:created xsi:type="dcterms:W3CDTF">2009-01-18T11:28:08Z</dcterms:created>
  <dcterms:modified xsi:type="dcterms:W3CDTF">2019-09-03T14:37:58Z</dcterms:modified>
  <cp:category>История Белпаруси. 10 класс.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24.01.2018</vt:lpwstr>
  </property>
</Properties>
</file>