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2" r:id="rId18"/>
    <p:sldId id="273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5C22-2CD4-4E4E-B25D-996A097F8674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A295D-61F4-4F31-8D12-BF0ED6720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670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5C22-2CD4-4E4E-B25D-996A097F8674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A295D-61F4-4F31-8D12-BF0ED6720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02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5C22-2CD4-4E4E-B25D-996A097F8674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A295D-61F4-4F31-8D12-BF0ED6720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39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5C22-2CD4-4E4E-B25D-996A097F8674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A295D-61F4-4F31-8D12-BF0ED6720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423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5C22-2CD4-4E4E-B25D-996A097F8674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A295D-61F4-4F31-8D12-BF0ED6720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43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5C22-2CD4-4E4E-B25D-996A097F8674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A295D-61F4-4F31-8D12-BF0ED6720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960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5C22-2CD4-4E4E-B25D-996A097F8674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A295D-61F4-4F31-8D12-BF0ED6720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58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5C22-2CD4-4E4E-B25D-996A097F8674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A295D-61F4-4F31-8D12-BF0ED6720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22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5C22-2CD4-4E4E-B25D-996A097F8674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A295D-61F4-4F31-8D12-BF0ED6720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62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5C22-2CD4-4E4E-B25D-996A097F8674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A295D-61F4-4F31-8D12-BF0ED6720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89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5C22-2CD4-4E4E-B25D-996A097F8674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A295D-61F4-4F31-8D12-BF0ED6720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53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65C22-2CD4-4E4E-B25D-996A097F8674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A295D-61F4-4F31-8D12-BF0ED6720C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28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28017" r="14079" b="1768"/>
          <a:stretch/>
        </p:blipFill>
        <p:spPr bwMode="auto">
          <a:xfrm>
            <a:off x="15078" y="908720"/>
            <a:ext cx="9128922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33618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2F4A00C-5A37-4EE7-B23B-1FDA327B2B8A}" type="datetime1">
              <a:rPr lang="ru-RU" sz="5400" b="1" i="1" smtClean="0">
                <a:solidFill>
                  <a:schemeClr val="accent1">
                    <a:lumMod val="50000"/>
                  </a:schemeClr>
                </a:solidFill>
              </a:rPr>
              <a:pPr/>
              <a:t>20.07.2020</a:t>
            </a:fld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6965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5" t="28634" r="14393" b="2379"/>
          <a:stretch/>
        </p:blipFill>
        <p:spPr bwMode="auto">
          <a:xfrm>
            <a:off x="21704" y="116631"/>
            <a:ext cx="9122296" cy="674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8" t="28120" r="14134" b="2089"/>
          <a:stretch/>
        </p:blipFill>
        <p:spPr bwMode="auto">
          <a:xfrm>
            <a:off x="26774" y="-1"/>
            <a:ext cx="911722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t="28796" r="13779" b="3339"/>
          <a:stretch/>
        </p:blipFill>
        <p:spPr bwMode="auto">
          <a:xfrm>
            <a:off x="0" y="404185"/>
            <a:ext cx="9144000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29190" r="14101" b="3111"/>
          <a:stretch/>
        </p:blipFill>
        <p:spPr bwMode="auto">
          <a:xfrm>
            <a:off x="-1" y="116632"/>
            <a:ext cx="914400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7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t="27855" r="13961" b="3266"/>
          <a:stretch/>
        </p:blipFill>
        <p:spPr bwMode="auto">
          <a:xfrm>
            <a:off x="10584" y="116632"/>
            <a:ext cx="914763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98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0" t="27911" r="13415" b="2234"/>
          <a:stretch/>
        </p:blipFill>
        <p:spPr bwMode="auto">
          <a:xfrm>
            <a:off x="0" y="332655"/>
            <a:ext cx="9144000" cy="652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79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 t="28723" r="13851" b="2556"/>
          <a:stretch/>
        </p:blipFill>
        <p:spPr bwMode="auto">
          <a:xfrm>
            <a:off x="11341" y="116632"/>
            <a:ext cx="912344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9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27490" r="13770" b="2137"/>
          <a:stretch/>
        </p:blipFill>
        <p:spPr bwMode="auto">
          <a:xfrm>
            <a:off x="0" y="449288"/>
            <a:ext cx="912532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8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t="26853" r="13126" b="2178"/>
          <a:stretch/>
        </p:blipFill>
        <p:spPr bwMode="auto">
          <a:xfrm>
            <a:off x="0" y="116632"/>
            <a:ext cx="914400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53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28229" r="13741" b="2687"/>
          <a:stretch/>
        </p:blipFill>
        <p:spPr bwMode="auto">
          <a:xfrm>
            <a:off x="0" y="116632"/>
            <a:ext cx="918102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20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t="28727" r="13358" b="2029"/>
          <a:stretch/>
        </p:blipFill>
        <p:spPr bwMode="auto">
          <a:xfrm>
            <a:off x="0" y="142504"/>
            <a:ext cx="9125601" cy="671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t="28083" r="13452" b="2146"/>
          <a:stretch/>
        </p:blipFill>
        <p:spPr bwMode="auto">
          <a:xfrm>
            <a:off x="-1" y="135680"/>
            <a:ext cx="9118799" cy="672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6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27822" r="13378" b="2892"/>
          <a:stretch/>
        </p:blipFill>
        <p:spPr bwMode="auto">
          <a:xfrm>
            <a:off x="-14143" y="116632"/>
            <a:ext cx="914195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28622" r="13488" b="1593"/>
          <a:stretch/>
        </p:blipFill>
        <p:spPr bwMode="auto">
          <a:xfrm>
            <a:off x="0" y="-6750"/>
            <a:ext cx="9144000" cy="686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t="28825" r="14014" b="1770"/>
          <a:stretch/>
        </p:blipFill>
        <p:spPr bwMode="auto">
          <a:xfrm>
            <a:off x="1" y="3836"/>
            <a:ext cx="9144000" cy="685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28179" r="13163" b="2381"/>
          <a:stretch/>
        </p:blipFill>
        <p:spPr bwMode="auto">
          <a:xfrm>
            <a:off x="0" y="17979"/>
            <a:ext cx="9144000" cy="684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t="28142" r="13734" b="3734"/>
          <a:stretch/>
        </p:blipFill>
        <p:spPr bwMode="auto">
          <a:xfrm>
            <a:off x="-1" y="0"/>
            <a:ext cx="91185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6" t="28321" r="13746" b="2294"/>
          <a:stretch/>
        </p:blipFill>
        <p:spPr bwMode="auto">
          <a:xfrm>
            <a:off x="-1" y="116632"/>
            <a:ext cx="918102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6" t="28461" r="13808" b="3912"/>
          <a:stretch/>
        </p:blipFill>
        <p:spPr bwMode="auto">
          <a:xfrm>
            <a:off x="0" y="71252"/>
            <a:ext cx="9144000" cy="67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</Words>
  <Application>Microsoft Office PowerPoint</Application>
  <PresentationFormat>Экран (4:3)</PresentationFormat>
  <Paragraphs>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2020-07-19T13:50:36Z</dcterms:created>
  <dcterms:modified xsi:type="dcterms:W3CDTF">2020-07-20T12:51:13Z</dcterms:modified>
</cp:coreProperties>
</file>